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90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8408"/>
    <a:srgbClr val="ECDD00"/>
    <a:srgbClr val="D6C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2304" y="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90669-2810-444E-B8A6-063A02AA2D98}" type="datetimeFigureOut">
              <a:rPr lang="en-US" smtClean="0"/>
              <a:t>2/23/25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46945-EB5C-4645-8EFD-DE789D0EF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17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= $508,235!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46945-EB5C-4645-8EFD-DE789D0EFB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92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431E-89FE-9B4D-AF1A-4437AA9B4D4E}" type="datetimeFigureOut">
              <a:rPr lang="en-US" smtClean="0"/>
              <a:pPr/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5007-81FE-C144-A167-2902FDB7D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8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431E-89FE-9B4D-AF1A-4437AA9B4D4E}" type="datetimeFigureOut">
              <a:rPr lang="en-US" smtClean="0"/>
              <a:pPr/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5007-81FE-C144-A167-2902FDB7D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2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431E-89FE-9B4D-AF1A-4437AA9B4D4E}" type="datetimeFigureOut">
              <a:rPr lang="en-US" smtClean="0"/>
              <a:pPr/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5007-81FE-C144-A167-2902FDB7D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7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431E-89FE-9B4D-AF1A-4437AA9B4D4E}" type="datetimeFigureOut">
              <a:rPr lang="en-US" smtClean="0"/>
              <a:pPr/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5007-81FE-C144-A167-2902FDB7D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1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431E-89FE-9B4D-AF1A-4437AA9B4D4E}" type="datetimeFigureOut">
              <a:rPr lang="en-US" smtClean="0"/>
              <a:pPr/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5007-81FE-C144-A167-2902FDB7D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431E-89FE-9B4D-AF1A-4437AA9B4D4E}" type="datetimeFigureOut">
              <a:rPr lang="en-US" smtClean="0"/>
              <a:pPr/>
              <a:t>2/23/25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5007-81FE-C144-A167-2902FDB7D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431E-89FE-9B4D-AF1A-4437AA9B4D4E}" type="datetimeFigureOut">
              <a:rPr lang="en-US" smtClean="0"/>
              <a:pPr/>
              <a:t>2/23/25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5007-81FE-C144-A167-2902FDB7D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7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431E-89FE-9B4D-AF1A-4437AA9B4D4E}" type="datetimeFigureOut">
              <a:rPr lang="en-US" smtClean="0"/>
              <a:pPr/>
              <a:t>2/23/25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5007-81FE-C144-A167-2902FDB7D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5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431E-89FE-9B4D-AF1A-4437AA9B4D4E}" type="datetimeFigureOut">
              <a:rPr lang="en-US" smtClean="0"/>
              <a:pPr/>
              <a:t>2/23/25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5007-81FE-C144-A167-2902FDB7D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27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431E-89FE-9B4D-AF1A-4437AA9B4D4E}" type="datetimeFigureOut">
              <a:rPr lang="en-US" smtClean="0"/>
              <a:pPr/>
              <a:t>2/23/25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5007-81FE-C144-A167-2902FDB7D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7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431E-89FE-9B4D-AF1A-4437AA9B4D4E}" type="datetimeFigureOut">
              <a:rPr lang="en-US" smtClean="0"/>
              <a:pPr/>
              <a:t>2/23/25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5007-81FE-C144-A167-2902FDB7D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85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84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3431E-89FE-9B4D-AF1A-4437AA9B4D4E}" type="datetimeFigureOut">
              <a:rPr lang="en-US" smtClean="0"/>
              <a:pPr/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75007-81FE-C144-A167-2902FDB7D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1750" y="3589274"/>
            <a:ext cx="9350981" cy="3316351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ea typeface="ＭＳ Ｐゴシック" charset="-128"/>
                <a:cs typeface="ＭＳ Ｐゴシック" charset="-128"/>
              </a:rPr>
              <a:t>344 - 084 = 260 kWh</a:t>
            </a:r>
            <a:br>
              <a:rPr lang="en-US" sz="3400" dirty="0">
                <a:ea typeface="ＭＳ Ｐゴシック" charset="-128"/>
                <a:cs typeface="ＭＳ Ｐゴシック" charset="-128"/>
              </a:rPr>
            </a:br>
            <a:r>
              <a:rPr lang="en-US" sz="3400" dirty="0">
                <a:ea typeface="ＭＳ Ｐゴシック" charset="-128"/>
                <a:cs typeface="ＭＳ Ｐゴシック" charset="-128"/>
              </a:rPr>
              <a:t>51 f/(30s/f) = 1.7s</a:t>
            </a:r>
            <a:br>
              <a:rPr lang="en-US" sz="3400" dirty="0">
                <a:ea typeface="ＭＳ Ｐゴシック" charset="-128"/>
                <a:cs typeface="ＭＳ Ｐゴシック" charset="-128"/>
              </a:rPr>
            </a:br>
            <a:r>
              <a:rPr lang="en-US" sz="3400" dirty="0">
                <a:ea typeface="ＭＳ Ｐゴシック" charset="-128"/>
                <a:cs typeface="ＭＳ Ｐゴシック" charset="-128"/>
              </a:rPr>
              <a:t>at $0.10/kWh for 12 Hours</a:t>
            </a:r>
            <a:br>
              <a:rPr lang="en-US" sz="3400" dirty="0">
                <a:ea typeface="ＭＳ Ｐゴシック" charset="-128"/>
                <a:cs typeface="ＭＳ Ｐゴシック" charset="-128"/>
              </a:rPr>
            </a:br>
            <a:r>
              <a:rPr lang="en-US" sz="3400" dirty="0">
                <a:ea typeface="ＭＳ Ｐゴシック" charset="-128"/>
                <a:cs typeface="ＭＳ Ｐゴシック" charset="-128"/>
              </a:rPr>
              <a:t>$ = (energy/time) x time x $/energy</a:t>
            </a:r>
            <a:br>
              <a:rPr lang="en-US" sz="3400" dirty="0">
                <a:ea typeface="ＭＳ Ｐゴシック" charset="-128"/>
                <a:cs typeface="ＭＳ Ｐゴシック" charset="-128"/>
              </a:rPr>
            </a:br>
            <a:r>
              <a:rPr lang="en-US" sz="3400" dirty="0">
                <a:ea typeface="ＭＳ Ｐゴシック" charset="-128"/>
                <a:cs typeface="ＭＳ Ｐゴシック" charset="-128"/>
              </a:rPr>
              <a:t>$ = (260 kWh/1.7s) x 12hr x 3600s/</a:t>
            </a:r>
            <a:r>
              <a:rPr lang="en-US" sz="3400" dirty="0" err="1">
                <a:ea typeface="ＭＳ Ｐゴシック" charset="-128"/>
                <a:cs typeface="ＭＳ Ｐゴシック" charset="-128"/>
              </a:rPr>
              <a:t>hr</a:t>
            </a:r>
            <a:r>
              <a:rPr lang="en-US" sz="3400" dirty="0">
                <a:ea typeface="ＭＳ Ｐゴシック" charset="-128"/>
                <a:cs typeface="ＭＳ Ｐゴシック" charset="-128"/>
              </a:rPr>
              <a:t> x 0.1</a:t>
            </a:r>
            <a:r>
              <a:rPr lang="en-US" sz="3400">
                <a:ea typeface="ＭＳ Ｐゴシック" charset="-128"/>
                <a:cs typeface="ＭＳ Ｐゴシック" charset="-128"/>
              </a:rPr>
              <a:t>$/kWh</a:t>
            </a:r>
            <a:br>
              <a:rPr lang="en-US" sz="3400" dirty="0">
                <a:ea typeface="ＭＳ Ｐゴシック" charset="-128"/>
                <a:cs typeface="ＭＳ Ｐゴシック" charset="-128"/>
              </a:rPr>
            </a:br>
            <a:r>
              <a:rPr lang="en-US" sz="3400" dirty="0">
                <a:ea typeface="ＭＳ Ｐゴシック" charset="-128"/>
                <a:cs typeface="ＭＳ Ｐゴシック" charset="-128"/>
              </a:rPr>
              <a:t> = $660,706 !</a:t>
            </a:r>
          </a:p>
        </p:txBody>
      </p:sp>
      <p:pic>
        <p:nvPicPr>
          <p:cNvPr id="2" name="Picture 1" descr="Meter1.tiff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93" t="9166" r="34549" b="17222"/>
          <a:stretch/>
        </p:blipFill>
        <p:spPr>
          <a:xfrm>
            <a:off x="0" y="-1"/>
            <a:ext cx="4540250" cy="3398775"/>
          </a:xfrm>
          <a:prstGeom prst="rect">
            <a:avLst/>
          </a:prstGeom>
        </p:spPr>
      </p:pic>
      <p:pic>
        <p:nvPicPr>
          <p:cNvPr id="3" name="Picture 2" descr="Meter2.tiff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94" t="9166" r="34374" b="17500"/>
          <a:stretch/>
        </p:blipFill>
        <p:spPr>
          <a:xfrm>
            <a:off x="4573678" y="0"/>
            <a:ext cx="4570321" cy="33987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1250" y="2813998"/>
            <a:ext cx="88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084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42300" y="2813998"/>
            <a:ext cx="88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344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3819" t="9722" r="46355" b="30833"/>
          <a:stretch/>
        </p:blipFill>
        <p:spPr>
          <a:xfrm>
            <a:off x="6414997" y="3546727"/>
            <a:ext cx="2716303" cy="20253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6661</TotalTime>
  <Words>70</Words>
  <Application>Microsoft Macintosh PowerPoint</Application>
  <PresentationFormat>On-screen Show (4:3)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Calibri</vt:lpstr>
      <vt:lpstr>Office Theme</vt:lpstr>
      <vt:lpstr>344 - 084 = 260 kWh 51 f/(30s/f) = 1.7s at $0.10/kWh for 12 Hours $ = (energy/time) x time x $/energy $ = (260 kWh/1.7s) x 12hr x 3600s/hr x 0.1$/kWh  = $660,706 !</vt:lpstr>
    </vt:vector>
  </TitlesOfParts>
  <Company>LGHS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Burns</dc:creator>
  <cp:lastModifiedBy>Dan Burns</cp:lastModifiedBy>
  <cp:revision>110</cp:revision>
  <dcterms:created xsi:type="dcterms:W3CDTF">2013-04-13T16:11:39Z</dcterms:created>
  <dcterms:modified xsi:type="dcterms:W3CDTF">2025-02-23T23:45:13Z</dcterms:modified>
</cp:coreProperties>
</file>