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80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8408"/>
    <a:srgbClr val="ECDD00"/>
    <a:srgbClr val="D6C5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107" d="100"/>
          <a:sy n="107" d="100"/>
        </p:scale>
        <p:origin x="2304" y="4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A90669-2810-444E-B8A6-063A02AA2D98}" type="datetimeFigureOut">
              <a:rPr lang="en-US" smtClean="0"/>
              <a:t>2/23/25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D46945-EB5C-4645-8EFD-DE789D0EF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817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3431E-89FE-9B4D-AF1A-4437AA9B4D4E}" type="datetimeFigureOut">
              <a:rPr lang="en-US" smtClean="0"/>
              <a:pPr/>
              <a:t>2/23/25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75007-81FE-C144-A167-2902FDB7D2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482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3431E-89FE-9B4D-AF1A-4437AA9B4D4E}" type="datetimeFigureOut">
              <a:rPr lang="en-US" smtClean="0"/>
              <a:pPr/>
              <a:t>2/23/25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75007-81FE-C144-A167-2902FDB7D2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425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3431E-89FE-9B4D-AF1A-4437AA9B4D4E}" type="datetimeFigureOut">
              <a:rPr lang="en-US" smtClean="0"/>
              <a:pPr/>
              <a:t>2/23/25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75007-81FE-C144-A167-2902FDB7D2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372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3431E-89FE-9B4D-AF1A-4437AA9B4D4E}" type="datetimeFigureOut">
              <a:rPr lang="en-US" smtClean="0"/>
              <a:pPr/>
              <a:t>2/23/25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75007-81FE-C144-A167-2902FDB7D2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816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3431E-89FE-9B4D-AF1A-4437AA9B4D4E}" type="datetimeFigureOut">
              <a:rPr lang="en-US" smtClean="0"/>
              <a:pPr/>
              <a:t>2/23/25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75007-81FE-C144-A167-2902FDB7D2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73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3431E-89FE-9B4D-AF1A-4437AA9B4D4E}" type="datetimeFigureOut">
              <a:rPr lang="en-US" smtClean="0"/>
              <a:pPr/>
              <a:t>2/23/25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75007-81FE-C144-A167-2902FDB7D2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1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3431E-89FE-9B4D-AF1A-4437AA9B4D4E}" type="datetimeFigureOut">
              <a:rPr lang="en-US" smtClean="0"/>
              <a:pPr/>
              <a:t>2/23/25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75007-81FE-C144-A167-2902FDB7D2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276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3431E-89FE-9B4D-AF1A-4437AA9B4D4E}" type="datetimeFigureOut">
              <a:rPr lang="en-US" smtClean="0"/>
              <a:pPr/>
              <a:t>2/23/25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75007-81FE-C144-A167-2902FDB7D2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651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3431E-89FE-9B4D-AF1A-4437AA9B4D4E}" type="datetimeFigureOut">
              <a:rPr lang="en-US" smtClean="0"/>
              <a:pPr/>
              <a:t>2/23/25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75007-81FE-C144-A167-2902FDB7D2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127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3431E-89FE-9B4D-AF1A-4437AA9B4D4E}" type="datetimeFigureOut">
              <a:rPr lang="en-US" smtClean="0"/>
              <a:pPr/>
              <a:t>2/23/25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75007-81FE-C144-A167-2902FDB7D2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70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3431E-89FE-9B4D-AF1A-4437AA9B4D4E}" type="datetimeFigureOut">
              <a:rPr lang="en-US" smtClean="0"/>
              <a:pPr/>
              <a:t>2/23/25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75007-81FE-C144-A167-2902FDB7D2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385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840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3431E-89FE-9B4D-AF1A-4437AA9B4D4E}" type="datetimeFigureOut">
              <a:rPr lang="en-US" smtClean="0"/>
              <a:pPr/>
              <a:t>2/23/25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75007-81FE-C144-A167-2902FDB7D2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6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7512" y="-22998"/>
            <a:ext cx="85176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Which of the following statements about the kid stuck to the metal flagpole are true?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" y="1164134"/>
            <a:ext cx="91440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I. More heat is transferred from the saliva to the pole than from the tongue to the saliva.</a:t>
            </a:r>
          </a:p>
          <a:p>
            <a:r>
              <a:rPr lang="en-US" sz="3200" dirty="0"/>
              <a:t>II. The temperature of the pole must be less than the freezing temperature of saliva.</a:t>
            </a:r>
          </a:p>
          <a:p>
            <a:r>
              <a:rPr lang="en-US" sz="3200" dirty="0"/>
              <a:t>III. The same thing would happen with a wooden pole.</a:t>
            </a:r>
          </a:p>
          <a:p>
            <a:r>
              <a:rPr lang="en-US" sz="1200" dirty="0"/>
              <a:t> </a:t>
            </a:r>
            <a:endParaRPr lang="en-US" sz="3200" dirty="0"/>
          </a:p>
          <a:p>
            <a:pPr marL="971550" lvl="1" indent="-514350">
              <a:buAutoNum type="alphaUcPeriod"/>
            </a:pPr>
            <a:r>
              <a:rPr lang="en-US" sz="3200" dirty="0"/>
              <a:t>I only.</a:t>
            </a:r>
          </a:p>
          <a:p>
            <a:pPr marL="971550" lvl="1" indent="-514350">
              <a:buFontTx/>
              <a:buAutoNum type="alphaUcPeriod"/>
            </a:pPr>
            <a:r>
              <a:rPr lang="en-US" sz="3200" dirty="0"/>
              <a:t>II only.</a:t>
            </a:r>
          </a:p>
          <a:p>
            <a:pPr marL="971550" lvl="1" indent="-514350">
              <a:buFontTx/>
              <a:buAutoNum type="alphaUcPeriod"/>
            </a:pPr>
            <a:r>
              <a:rPr lang="en-US" sz="3200" dirty="0"/>
              <a:t>I and II only.</a:t>
            </a:r>
          </a:p>
          <a:p>
            <a:pPr marL="971550" lvl="1" indent="-514350">
              <a:buFontTx/>
              <a:buAutoNum type="alphaUcPeriod"/>
            </a:pPr>
            <a:r>
              <a:rPr lang="en-US" sz="3200" dirty="0"/>
              <a:t>I and III only.</a:t>
            </a:r>
          </a:p>
          <a:p>
            <a:pPr marL="971550" lvl="1" indent="-514350">
              <a:buFontTx/>
              <a:buAutoNum type="alphaUcPeriod"/>
            </a:pPr>
            <a:r>
              <a:rPr lang="en-US" sz="3200" dirty="0"/>
              <a:t>I, II, and III.</a:t>
            </a:r>
          </a:p>
          <a:p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7688" y="3881750"/>
            <a:ext cx="4556787" cy="266542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99681" y="4747568"/>
            <a:ext cx="2559744" cy="57721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46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46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745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6692</TotalTime>
  <Words>89</Words>
  <Application>Microsoft Macintosh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LGHS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Burns</dc:creator>
  <cp:lastModifiedBy>Dan Burns</cp:lastModifiedBy>
  <cp:revision>110</cp:revision>
  <dcterms:created xsi:type="dcterms:W3CDTF">2013-04-13T16:11:39Z</dcterms:created>
  <dcterms:modified xsi:type="dcterms:W3CDTF">2025-02-23T23:28:24Z</dcterms:modified>
</cp:coreProperties>
</file>