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408"/>
    <a:srgbClr val="ECDD00"/>
    <a:srgbClr val="D6C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2304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90669-2810-444E-B8A6-063A02AA2D98}" type="datetimeFigureOut">
              <a:rPr lang="en-US" smtClean="0"/>
              <a:t>2/23/25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46945-EB5C-4645-8EFD-DE789D0E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1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8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7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1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7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5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7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8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84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512" y="-22998"/>
            <a:ext cx="8517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Which of the following statements about the kid stuck to the metal flagpole are true?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" y="1164134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I. More heat is transferred from the saliva to the pole than from the tongue to the saliva.</a:t>
            </a:r>
          </a:p>
          <a:p>
            <a:r>
              <a:rPr lang="en-US" sz="3200" dirty="0"/>
              <a:t>II. The temperature of the pole must be less than the freezing temperature of saliva.</a:t>
            </a:r>
          </a:p>
          <a:p>
            <a:r>
              <a:rPr lang="en-US" sz="3200" dirty="0"/>
              <a:t>III. The same thing would happen with a wooden pole.</a:t>
            </a:r>
          </a:p>
          <a:p>
            <a:r>
              <a:rPr lang="en-US" sz="1200" dirty="0"/>
              <a:t> </a:t>
            </a:r>
            <a:endParaRPr lang="en-US" sz="3200" dirty="0"/>
          </a:p>
          <a:p>
            <a:pPr marL="971550" lvl="1" indent="-514350">
              <a:buAutoNum type="alphaUcPeriod"/>
            </a:pPr>
            <a:r>
              <a:rPr lang="en-US" sz="3200" dirty="0"/>
              <a:t>I only.</a:t>
            </a:r>
          </a:p>
          <a:p>
            <a:pPr marL="971550" lvl="1" indent="-514350">
              <a:buFontTx/>
              <a:buAutoNum type="alphaUcPeriod"/>
            </a:pPr>
            <a:r>
              <a:rPr lang="en-US" sz="3200" dirty="0"/>
              <a:t>II only.</a:t>
            </a:r>
          </a:p>
          <a:p>
            <a:pPr marL="971550" lvl="1" indent="-514350">
              <a:buFontTx/>
              <a:buAutoNum type="alphaUcPeriod"/>
            </a:pPr>
            <a:r>
              <a:rPr lang="en-US" sz="3200" dirty="0"/>
              <a:t>I and II only.</a:t>
            </a:r>
          </a:p>
          <a:p>
            <a:pPr marL="971550" lvl="1" indent="-514350">
              <a:buFontTx/>
              <a:buAutoNum type="alphaUcPeriod"/>
            </a:pPr>
            <a:r>
              <a:rPr lang="en-US" sz="3200" dirty="0"/>
              <a:t>I and III only.</a:t>
            </a:r>
          </a:p>
          <a:p>
            <a:pPr marL="971550" lvl="1" indent="-514350">
              <a:buFontTx/>
              <a:buAutoNum type="alphaUcPeriod"/>
            </a:pPr>
            <a:r>
              <a:rPr lang="en-US" sz="3200" dirty="0"/>
              <a:t>I, II, and III.</a:t>
            </a:r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688" y="3881750"/>
            <a:ext cx="4556787" cy="26654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9681" y="4747568"/>
            <a:ext cx="2559744" cy="5772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4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6692</TotalTime>
  <Words>89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LGHS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Burns</dc:creator>
  <cp:lastModifiedBy>Dan Burns</cp:lastModifiedBy>
  <cp:revision>110</cp:revision>
  <dcterms:created xsi:type="dcterms:W3CDTF">2013-04-13T16:11:39Z</dcterms:created>
  <dcterms:modified xsi:type="dcterms:W3CDTF">2025-02-23T23:28:24Z</dcterms:modified>
</cp:coreProperties>
</file>