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embeddings/Microsoft_Equation1.bin" ContentType="application/vnd.openxmlformats-officedocument.oleObject"/>
  <Override PartName="/ppt/embeddings/Microsoft_Equation2.bin" ContentType="application/vnd.openxmlformats-officedocument.oleObject"/>
  <Override PartName="/ppt/embeddings/Microsoft_Equation3.bin" ContentType="application/vnd.openxmlformats-officedocument.oleObject"/>
  <Override PartName="/ppt/embeddings/Microsoft_Equation4.bin" ContentType="application/vnd.openxmlformats-officedocument.oleObject"/>
  <Override PartName="/ppt/embeddings/Microsoft_Equation5.bin" ContentType="application/vnd.openxmlformats-officedocument.oleObject"/>
  <Override PartName="/ppt/embeddings/Microsoft_Equation6.bin" ContentType="application/vnd.openxmlformats-officedocument.oleObject"/>
  <Override PartName="/ppt/embeddings/Microsoft_Equation7.bin" ContentType="application/vnd.openxmlformats-officedocument.oleObject"/>
  <Override PartName="/ppt/embeddings/Microsoft_Equation8.bin" ContentType="application/vnd.openxmlformats-officedocument.oleObject"/>
  <Override PartName="/ppt/embeddings/Microsoft_Equation9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D800"/>
    <a:srgbClr val="00F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57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7" Type="http://schemas.openxmlformats.org/officeDocument/2006/relationships/image" Target="../media/image7.emf"/><Relationship Id="rId8" Type="http://schemas.openxmlformats.org/officeDocument/2006/relationships/image" Target="../media/image8.emf"/><Relationship Id="rId9" Type="http://schemas.openxmlformats.org/officeDocument/2006/relationships/image" Target="../media/image9.emf"/><Relationship Id="rId10" Type="http://schemas.openxmlformats.org/officeDocument/2006/relationships/image" Target="../media/image10.emf"/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C4C32-4100-034E-AF34-C786FCB50A02}" type="datetimeFigureOut">
              <a:rPr lang="en-US" smtClean="0"/>
              <a:t>11/5/12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E2E0-572D-D849-BC2E-8BC1E9FEE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86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C4C32-4100-034E-AF34-C786FCB50A02}" type="datetimeFigureOut">
              <a:rPr lang="en-US" smtClean="0"/>
              <a:t>11/5/12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E2E0-572D-D849-BC2E-8BC1E9FEE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9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C4C32-4100-034E-AF34-C786FCB50A02}" type="datetimeFigureOut">
              <a:rPr lang="en-US" smtClean="0"/>
              <a:t>11/5/12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E2E0-572D-D849-BC2E-8BC1E9FEE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205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C4C32-4100-034E-AF34-C786FCB50A02}" type="datetimeFigureOut">
              <a:rPr lang="en-US" smtClean="0"/>
              <a:t>11/5/12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E2E0-572D-D849-BC2E-8BC1E9FEE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548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C4C32-4100-034E-AF34-C786FCB50A02}" type="datetimeFigureOut">
              <a:rPr lang="en-US" smtClean="0"/>
              <a:t>11/5/12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E2E0-572D-D849-BC2E-8BC1E9FEE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758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C4C32-4100-034E-AF34-C786FCB50A02}" type="datetimeFigureOut">
              <a:rPr lang="en-US" smtClean="0"/>
              <a:t>11/5/12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E2E0-572D-D849-BC2E-8BC1E9FEE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8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C4C32-4100-034E-AF34-C786FCB50A02}" type="datetimeFigureOut">
              <a:rPr lang="en-US" smtClean="0"/>
              <a:t>11/5/12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E2E0-572D-D849-BC2E-8BC1E9FEE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112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C4C32-4100-034E-AF34-C786FCB50A02}" type="datetimeFigureOut">
              <a:rPr lang="en-US" smtClean="0"/>
              <a:t>11/5/12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E2E0-572D-D849-BC2E-8BC1E9FEE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61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C4C32-4100-034E-AF34-C786FCB50A02}" type="datetimeFigureOut">
              <a:rPr lang="en-US" smtClean="0"/>
              <a:t>11/5/12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E2E0-572D-D849-BC2E-8BC1E9FEE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015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C4C32-4100-034E-AF34-C786FCB50A02}" type="datetimeFigureOut">
              <a:rPr lang="en-US" smtClean="0"/>
              <a:t>11/5/12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E2E0-572D-D849-BC2E-8BC1E9FEE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9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C4C32-4100-034E-AF34-C786FCB50A02}" type="datetimeFigureOut">
              <a:rPr lang="en-US" smtClean="0"/>
              <a:t>11/5/12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E2E0-572D-D849-BC2E-8BC1E9FEE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09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C4C32-4100-034E-AF34-C786FCB50A02}" type="datetimeFigureOut">
              <a:rPr lang="en-US" smtClean="0"/>
              <a:t>11/5/12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7E2E0-572D-D849-BC2E-8BC1E9FEE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052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Microsoft_Equation3.bin"/><Relationship Id="rId20" Type="http://schemas.openxmlformats.org/officeDocument/2006/relationships/image" Target="../media/image9.emf"/><Relationship Id="rId21" Type="http://schemas.openxmlformats.org/officeDocument/2006/relationships/oleObject" Target="../embeddings/Microsoft_Equation9.bin"/><Relationship Id="rId22" Type="http://schemas.openxmlformats.org/officeDocument/2006/relationships/image" Target="../media/image10.emf"/><Relationship Id="rId10" Type="http://schemas.openxmlformats.org/officeDocument/2006/relationships/image" Target="../media/image4.emf"/><Relationship Id="rId11" Type="http://schemas.openxmlformats.org/officeDocument/2006/relationships/oleObject" Target="../embeddings/Microsoft_Equation4.bin"/><Relationship Id="rId12" Type="http://schemas.openxmlformats.org/officeDocument/2006/relationships/image" Target="../media/image5.emf"/><Relationship Id="rId13" Type="http://schemas.openxmlformats.org/officeDocument/2006/relationships/oleObject" Target="../embeddings/Microsoft_Equation5.bin"/><Relationship Id="rId14" Type="http://schemas.openxmlformats.org/officeDocument/2006/relationships/image" Target="../media/image6.emf"/><Relationship Id="rId15" Type="http://schemas.openxmlformats.org/officeDocument/2006/relationships/oleObject" Target="../embeddings/Microsoft_Equation6.bin"/><Relationship Id="rId16" Type="http://schemas.openxmlformats.org/officeDocument/2006/relationships/image" Target="../media/image7.emf"/><Relationship Id="rId17" Type="http://schemas.openxmlformats.org/officeDocument/2006/relationships/oleObject" Target="../embeddings/Microsoft_Equation7.bin"/><Relationship Id="rId18" Type="http://schemas.openxmlformats.org/officeDocument/2006/relationships/image" Target="../media/image8.emf"/><Relationship Id="rId19" Type="http://schemas.openxmlformats.org/officeDocument/2006/relationships/oleObject" Target="../embeddings/Microsoft_Equation8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5" Type="http://schemas.openxmlformats.org/officeDocument/2006/relationships/oleObject" Target="../embeddings/Microsoft_Equation1.bin"/><Relationship Id="rId6" Type="http://schemas.openxmlformats.org/officeDocument/2006/relationships/image" Target="../media/image2.emf"/><Relationship Id="rId7" Type="http://schemas.openxmlformats.org/officeDocument/2006/relationships/oleObject" Target="../embeddings/Microsoft_Equation2.bin"/><Relationship Id="rId8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7612364"/>
              </p:ext>
            </p:extLst>
          </p:nvPr>
        </p:nvGraphicFramePr>
        <p:xfrm>
          <a:off x="2383986" y="-180120"/>
          <a:ext cx="6858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Chart" r:id="rId3" imgW="6858000" imgH="4064000" progId="MSGraph.Chart.8">
                  <p:embed followColorScheme="full"/>
                </p:oleObj>
              </mc:Choice>
              <mc:Fallback>
                <p:oleObj name="Chart" r:id="rId3" imgW="6858000" imgH="40640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83986" y="-180120"/>
                        <a:ext cx="6858000" cy="406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4633808"/>
              </p:ext>
            </p:extLst>
          </p:nvPr>
        </p:nvGraphicFramePr>
        <p:xfrm>
          <a:off x="331788" y="3694113"/>
          <a:ext cx="1176337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Equation" r:id="rId5" imgW="596900" imgH="177800" progId="Equation.3">
                  <p:embed/>
                </p:oleObj>
              </mc:Choice>
              <mc:Fallback>
                <p:oleObj name="Equation" r:id="rId5" imgW="5969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1788" y="3694113"/>
                        <a:ext cx="1176337" cy="350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2223351"/>
              </p:ext>
            </p:extLst>
          </p:nvPr>
        </p:nvGraphicFramePr>
        <p:xfrm>
          <a:off x="1506950" y="4306888"/>
          <a:ext cx="3355975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7" imgW="1587500" imgH="393700" progId="Equation.3">
                  <p:embed/>
                </p:oleObj>
              </mc:Choice>
              <mc:Fallback>
                <p:oleObj name="Equation" r:id="rId7" imgW="15875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06950" y="4306888"/>
                        <a:ext cx="3355975" cy="83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4708302"/>
              </p:ext>
            </p:extLst>
          </p:nvPr>
        </p:nvGraphicFramePr>
        <p:xfrm>
          <a:off x="219487" y="5160940"/>
          <a:ext cx="5878512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Equation" r:id="rId9" imgW="2781300" imgH="203200" progId="Equation.3">
                  <p:embed/>
                </p:oleObj>
              </mc:Choice>
              <mc:Fallback>
                <p:oleObj name="Equation" r:id="rId9" imgW="27813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9487" y="5160940"/>
                        <a:ext cx="5878512" cy="430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0678577"/>
              </p:ext>
            </p:extLst>
          </p:nvPr>
        </p:nvGraphicFramePr>
        <p:xfrm>
          <a:off x="219487" y="5734680"/>
          <a:ext cx="5127625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Equation" r:id="rId11" imgW="2425700" imgH="203200" progId="Equation.3">
                  <p:embed/>
                </p:oleObj>
              </mc:Choice>
              <mc:Fallback>
                <p:oleObj name="Equation" r:id="rId11" imgW="24257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19487" y="5734680"/>
                        <a:ext cx="5127625" cy="430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9202299"/>
              </p:ext>
            </p:extLst>
          </p:nvPr>
        </p:nvGraphicFramePr>
        <p:xfrm>
          <a:off x="219487" y="6285986"/>
          <a:ext cx="5637213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Equation" r:id="rId13" imgW="2667000" imgH="203200" progId="Equation.3">
                  <p:embed/>
                </p:oleObj>
              </mc:Choice>
              <mc:Fallback>
                <p:oleObj name="Equation" r:id="rId13" imgW="26670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19487" y="6285986"/>
                        <a:ext cx="5637213" cy="430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8848094"/>
              </p:ext>
            </p:extLst>
          </p:nvPr>
        </p:nvGraphicFramePr>
        <p:xfrm>
          <a:off x="6097999" y="4119563"/>
          <a:ext cx="2582429" cy="623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Equation" r:id="rId15" imgW="1155700" imgH="279400" progId="Equation.3">
                  <p:embed/>
                </p:oleObj>
              </mc:Choice>
              <mc:Fallback>
                <p:oleObj name="Equation" r:id="rId15" imgW="1155700" imgH="279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097999" y="4119563"/>
                        <a:ext cx="2582429" cy="6239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655031" y="2134024"/>
            <a:ext cx="9117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D800"/>
                </a:solidFill>
              </a:rPr>
              <a:t>1.0 J</a:t>
            </a:r>
            <a:endParaRPr lang="en-US" sz="2800" dirty="0">
              <a:solidFill>
                <a:srgbClr val="00D8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97037" y="1391380"/>
            <a:ext cx="9117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D800"/>
                </a:solidFill>
              </a:rPr>
              <a:t>2</a:t>
            </a:r>
            <a:r>
              <a:rPr lang="en-US" sz="2800" dirty="0" smtClean="0">
                <a:solidFill>
                  <a:srgbClr val="00D800"/>
                </a:solidFill>
              </a:rPr>
              <a:t>.0 J</a:t>
            </a:r>
            <a:endParaRPr lang="en-US" sz="2800" dirty="0">
              <a:solidFill>
                <a:srgbClr val="00D8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07448" y="1909687"/>
            <a:ext cx="9117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D800"/>
                </a:solidFill>
              </a:rPr>
              <a:t>1.4 J</a:t>
            </a:r>
            <a:endParaRPr lang="en-US" sz="2800" dirty="0">
              <a:solidFill>
                <a:srgbClr val="00D8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81263" y="2134024"/>
            <a:ext cx="9117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D800"/>
                </a:solidFill>
              </a:rPr>
              <a:t>0.8 J</a:t>
            </a:r>
            <a:endParaRPr lang="en-US" sz="2800" dirty="0">
              <a:solidFill>
                <a:srgbClr val="00D8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24374" y="2346794"/>
            <a:ext cx="9117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D800"/>
                </a:solidFill>
              </a:rPr>
              <a:t>0.4 J</a:t>
            </a:r>
            <a:endParaRPr lang="en-US" sz="2800" dirty="0">
              <a:solidFill>
                <a:srgbClr val="00D800"/>
              </a:solidFill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147192"/>
              </p:ext>
            </p:extLst>
          </p:nvPr>
        </p:nvGraphicFramePr>
        <p:xfrm>
          <a:off x="1508125" y="3694113"/>
          <a:ext cx="1150938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Equation" r:id="rId17" imgW="584200" imgH="215900" progId="Equation.3">
                  <p:embed/>
                </p:oleObj>
              </mc:Choice>
              <mc:Fallback>
                <p:oleObj name="Equation" r:id="rId17" imgW="5842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08125" y="3694113"/>
                        <a:ext cx="1150938" cy="425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9037356"/>
              </p:ext>
            </p:extLst>
          </p:nvPr>
        </p:nvGraphicFramePr>
        <p:xfrm>
          <a:off x="2659063" y="3487558"/>
          <a:ext cx="2627313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Equation" r:id="rId19" imgW="1333500" imgH="431800" progId="Equation.3">
                  <p:embed/>
                </p:oleObj>
              </mc:Choice>
              <mc:Fallback>
                <p:oleObj name="Equation" r:id="rId19" imgW="13335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659063" y="3487558"/>
                        <a:ext cx="2627313" cy="85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7605136"/>
              </p:ext>
            </p:extLst>
          </p:nvPr>
        </p:nvGraphicFramePr>
        <p:xfrm>
          <a:off x="219487" y="4540044"/>
          <a:ext cx="1287463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Equation" r:id="rId21" imgW="609600" imgH="165100" progId="Equation.3">
                  <p:embed/>
                </p:oleObj>
              </mc:Choice>
              <mc:Fallback>
                <p:oleObj name="Equation" r:id="rId21" imgW="6096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219487" y="4540044"/>
                        <a:ext cx="1287463" cy="347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48525" y="1832743"/>
            <a:ext cx="2063003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 = 1.0 + 2.0 + 1.4 + 0.8 + 0.4 = 5.6 J 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101490" y="0"/>
            <a:ext cx="22344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Work with a Variable Force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76656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29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Office Theme</vt:lpstr>
      <vt:lpstr>Microsoft Graph Chart</vt:lpstr>
      <vt:lpstr>Microsoft Equation</vt:lpstr>
      <vt:lpstr>PowerPoint Presentation</vt:lpstr>
    </vt:vector>
  </TitlesOfParts>
  <Company>Los Gatos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Burns</dc:creator>
  <cp:lastModifiedBy>Dan Burns</cp:lastModifiedBy>
  <cp:revision>6</cp:revision>
  <dcterms:created xsi:type="dcterms:W3CDTF">2012-11-05T18:10:33Z</dcterms:created>
  <dcterms:modified xsi:type="dcterms:W3CDTF">2012-11-05T18:53:11Z</dcterms:modified>
</cp:coreProperties>
</file>