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embeddings/Microsoft_Equation6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BB82CA4B-27A3-5B4D-95EC-A743E8204643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6826A659-F8CA-D442-970D-CAEAE58AF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ＭＳ Ｐゴシック" pitchFamily="3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D3B7-EAE3-5B40-AE81-98618C85D1E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B127-D935-6946-BBE4-A5F5A91A2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0F506-9CD7-654A-B942-31F42C0E4D1F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B005-C076-2143-8C3B-65889036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D411-EC34-4144-BAEF-5D41E9C4A5AA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EB07F-0818-D948-8377-C92CD807C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6157-49B5-ED4F-BD3D-D82BB5BA26E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267FF-434F-DA45-AD75-A8B58B24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FD13-89B7-BC46-9746-6A86876B6A00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147D-C4F6-784A-8F6D-1E98B1FEB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92301-0B92-1649-9677-D99108D9109F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C5019-57A1-3743-9C77-5431C579B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D5056-FEEE-AF49-9605-FC2B9AFA9787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F5260-892E-C041-9061-A2D90A981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0434E-5672-0449-A802-11D6D7ADAF2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BE911-897B-F142-B4D6-6D7C9E452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E4349-61D4-F749-AEE7-D1CFDA0211A4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E50D-47CB-414B-9D8B-BE83A60A5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45D76-278D-C847-8020-05961436B63C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3DDFD-EA3F-7B44-89E1-D8A84BC37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764E-EB78-0A49-9866-079BE0597ACC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B45E6-545A-BE44-BC57-B42FD3E9C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C8EF20F-F8B6-314E-B017-4B3038F4A5F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9C6AB2-56E0-5640-8622-4FED9B8DB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646488" y="3586163"/>
            <a:ext cx="48593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Just before car slips, static friction has its maximum value so: </a:t>
            </a:r>
          </a:p>
        </p:txBody>
      </p:sp>
      <p:sp>
        <p:nvSpPr>
          <p:cNvPr id="14345" name="Title 1"/>
          <p:cNvSpPr>
            <a:spLocks noGrp="1"/>
          </p:cNvSpPr>
          <p:nvPr>
            <p:ph type="title"/>
          </p:nvPr>
        </p:nvSpPr>
        <p:spPr>
          <a:xfrm>
            <a:off x="1411288" y="4763"/>
            <a:ext cx="6408737" cy="509587"/>
          </a:xfrm>
        </p:spPr>
        <p:txBody>
          <a:bodyPr/>
          <a:lstStyle/>
          <a:p>
            <a:r>
              <a:rPr lang="en-US" smtClean="0">
                <a:ea typeface="ＭＳ Ｐゴシック" pitchFamily="-86" charset="-128"/>
                <a:cs typeface="ＭＳ Ｐゴシック" pitchFamily="-86" charset="-128"/>
              </a:rPr>
              <a:t>Friction Turns – No Bank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050" y="2463800"/>
            <a:ext cx="449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519488" y="2286000"/>
            <a:ext cx="712787" cy="1012825"/>
            <a:chOff x="3064142" y="2894541"/>
            <a:chExt cx="712521" cy="1013884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 flipH="1">
              <a:off x="3145074" y="3581058"/>
              <a:ext cx="503050" cy="1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3399419" y="3329178"/>
              <a:ext cx="498996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9" name="TextBox 27"/>
            <p:cNvSpPr txBox="1">
              <a:spLocks noChangeArrowheads="1"/>
            </p:cNvSpPr>
            <p:nvPr/>
          </p:nvSpPr>
          <p:spPr bwMode="auto">
            <a:xfrm>
              <a:off x="3190798" y="2894541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+y</a:t>
              </a:r>
            </a:p>
          </p:txBody>
        </p:sp>
        <p:sp>
          <p:nvSpPr>
            <p:cNvPr id="14370" name="TextBox 28"/>
            <p:cNvSpPr txBox="1">
              <a:spLocks noChangeArrowheads="1"/>
            </p:cNvSpPr>
            <p:nvPr/>
          </p:nvSpPr>
          <p:spPr bwMode="auto">
            <a:xfrm>
              <a:off x="3064142" y="3538874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/>
                <a:t>+x</a:t>
              </a:r>
            </a:p>
          </p:txBody>
        </p:sp>
      </p:grpSp>
      <p:sp>
        <p:nvSpPr>
          <p:cNvPr id="14348" name="TextBox 34"/>
          <p:cNvSpPr txBox="1">
            <a:spLocks noChangeArrowheads="1"/>
          </p:cNvSpPr>
          <p:nvPr/>
        </p:nvSpPr>
        <p:spPr bwMode="auto">
          <a:xfrm>
            <a:off x="2484438" y="666750"/>
            <a:ext cx="6659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 = 1000 kg, r = 20 m, v = 10 m/s</a:t>
            </a:r>
            <a:endParaRPr lang="en-US" baseline="30000"/>
          </a:p>
          <a:p>
            <a:r>
              <a:rPr lang="en-US"/>
              <a:t>What is the minimum coefficient of static friction so car doesn’t slip?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1750" y="746125"/>
            <a:ext cx="1930400" cy="1668463"/>
            <a:chOff x="457200" y="2826474"/>
            <a:chExt cx="1930145" cy="1667879"/>
          </a:xfrm>
        </p:grpSpPr>
        <p:sp>
          <p:nvSpPr>
            <p:cNvPr id="7" name="Oval 6"/>
            <p:cNvSpPr/>
            <p:nvPr/>
          </p:nvSpPr>
          <p:spPr>
            <a:xfrm>
              <a:off x="457200" y="3124820"/>
              <a:ext cx="1369832" cy="136953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/>
            </a:p>
          </p:txBody>
        </p:sp>
        <p:sp>
          <p:nvSpPr>
            <p:cNvPr id="8" name="Oval 7"/>
            <p:cNvSpPr/>
            <p:nvPr/>
          </p:nvSpPr>
          <p:spPr>
            <a:xfrm>
              <a:off x="639739" y="3307319"/>
              <a:ext cx="1003167" cy="100453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84176" y="3672316"/>
              <a:ext cx="142856" cy="27454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1529480" y="3124026"/>
              <a:ext cx="596691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269893" y="3808793"/>
              <a:ext cx="1117452" cy="1586"/>
            </a:xfrm>
            <a:prstGeom prst="line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V="1">
              <a:off x="755681" y="3454891"/>
              <a:ext cx="644299" cy="12698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5" name="TextBox 40"/>
            <p:cNvSpPr txBox="1">
              <a:spLocks noChangeArrowheads="1"/>
            </p:cNvSpPr>
            <p:nvPr/>
          </p:nvSpPr>
          <p:spPr bwMode="auto">
            <a:xfrm>
              <a:off x="1117296" y="3328333"/>
              <a:ext cx="3037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r</a:t>
              </a:r>
            </a:p>
          </p:txBody>
        </p:sp>
        <p:sp>
          <p:nvSpPr>
            <p:cNvPr id="14366" name="TextBox 41"/>
            <p:cNvSpPr txBox="1">
              <a:spLocks noChangeArrowheads="1"/>
            </p:cNvSpPr>
            <p:nvPr/>
          </p:nvSpPr>
          <p:spPr bwMode="auto">
            <a:xfrm>
              <a:off x="1828248" y="2959001"/>
              <a:ext cx="50410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v</a:t>
              </a:r>
            </a:p>
          </p:txBody>
        </p:sp>
      </p:grp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7326313" y="4029075"/>
          <a:ext cx="1206500" cy="401638"/>
        </p:xfrm>
        <a:graphic>
          <a:graphicData uri="http://schemas.openxmlformats.org/presentationml/2006/ole">
            <p:oleObj spid="_x0000_s14338" name="Equation" r:id="rId4" imgW="571500" imgH="190500" progId="Equation.3">
              <p:embed/>
            </p:oleObj>
          </a:graphicData>
        </a:graphic>
      </p:graphicFrame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5492750" y="1760538"/>
          <a:ext cx="2327275" cy="801687"/>
        </p:xfrm>
        <a:graphic>
          <a:graphicData uri="http://schemas.openxmlformats.org/presentationml/2006/ole">
            <p:oleObj spid="_x0000_s14339" name="Equation" r:id="rId5" imgW="1143000" imgH="3937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907088" y="2655888"/>
          <a:ext cx="1239837" cy="801687"/>
        </p:xfrm>
        <a:graphic>
          <a:graphicData uri="http://schemas.openxmlformats.org/presentationml/2006/ole">
            <p:oleObj spid="_x0000_s14340" name="Equation" r:id="rId6" imgW="609600" imgH="393700" progId="Equation.3">
              <p:embed/>
            </p:oleObj>
          </a:graphicData>
        </a:graphic>
      </p:graphicFrame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917700" y="2119313"/>
            <a:ext cx="1328738" cy="1585912"/>
            <a:chOff x="1991454" y="2543298"/>
            <a:chExt cx="1328117" cy="1585609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rot="5400000">
              <a:off x="2459478" y="3857497"/>
              <a:ext cx="499967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53" name="TextBox 26"/>
            <p:cNvSpPr txBox="1">
              <a:spLocks noChangeArrowheads="1"/>
            </p:cNvSpPr>
            <p:nvPr/>
          </p:nvSpPr>
          <p:spPr bwMode="auto">
            <a:xfrm>
              <a:off x="2776620" y="2543298"/>
              <a:ext cx="414177" cy="369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N</a:t>
              </a:r>
            </a:p>
          </p:txBody>
        </p:sp>
        <p:sp>
          <p:nvSpPr>
            <p:cNvPr id="14354" name="TextBox 27"/>
            <p:cNvSpPr txBox="1">
              <a:spLocks noChangeArrowheads="1"/>
            </p:cNvSpPr>
            <p:nvPr/>
          </p:nvSpPr>
          <p:spPr bwMode="auto">
            <a:xfrm>
              <a:off x="2712111" y="3759552"/>
              <a:ext cx="607460" cy="369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mg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91283" y="3213095"/>
              <a:ext cx="491895" cy="36505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rot="16200000" flipV="1">
              <a:off x="2460272" y="2958350"/>
              <a:ext cx="501554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 bwMode="auto">
            <a:xfrm rot="10800000">
              <a:off x="1991454" y="3392448"/>
              <a:ext cx="4998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58" name="TextBox 27"/>
            <p:cNvSpPr txBox="1">
              <a:spLocks noChangeArrowheads="1"/>
            </p:cNvSpPr>
            <p:nvPr/>
          </p:nvSpPr>
          <p:spPr bwMode="auto">
            <a:xfrm>
              <a:off x="1991454" y="2963261"/>
              <a:ext cx="492192" cy="369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f</a:t>
              </a:r>
              <a:r>
                <a:rPr lang="en-US" sz="1800" baseline="-25000"/>
                <a:t>s</a:t>
              </a:r>
              <a:endParaRPr lang="en-US" sz="1800"/>
            </a:p>
          </p:txBody>
        </p:sp>
      </p:grp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58763" y="3875088"/>
          <a:ext cx="1552575" cy="1444625"/>
        </p:xfrm>
        <a:graphic>
          <a:graphicData uri="http://schemas.openxmlformats.org/presentationml/2006/ole">
            <p:oleObj spid="_x0000_s14341" name="Equation" r:id="rId7" imgW="736600" imgH="68580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5467350" y="4416425"/>
          <a:ext cx="1497013" cy="801688"/>
        </p:xfrm>
        <a:graphic>
          <a:graphicData uri="http://schemas.openxmlformats.org/presentationml/2006/ole">
            <p:oleObj spid="_x0000_s14342" name="Equation" r:id="rId8" imgW="736600" imgH="393700" progId="Equation.3">
              <p:embed/>
            </p:oleObj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5392738" y="5137150"/>
          <a:ext cx="3095625" cy="1733550"/>
        </p:xfrm>
        <a:graphic>
          <a:graphicData uri="http://schemas.openxmlformats.org/presentationml/2006/ole">
            <p:oleObj spid="_x0000_s14343" name="Equation" r:id="rId9" imgW="1524000" imgH="850900" progId="Equation.3">
              <p:embed/>
            </p:oleObj>
          </a:graphicData>
        </a:graphic>
      </p:graphicFrame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673225" y="4876800"/>
            <a:ext cx="34480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How fast could the car go if </a:t>
            </a:r>
            <a:r>
              <a:rPr lang="en-US" dirty="0" err="1"/>
              <a:t>μ</a:t>
            </a:r>
            <a:r>
              <a:rPr lang="en-US" baseline="-25000" dirty="0" err="1"/>
              <a:t>s</a:t>
            </a:r>
            <a:r>
              <a:rPr lang="en-US" dirty="0"/>
              <a:t> = 0.7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67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Friction Turns – No Bank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Response Questions</dc:title>
  <dc:creator>mac user</dc:creator>
  <cp:lastModifiedBy>Dan</cp:lastModifiedBy>
  <cp:revision>81</cp:revision>
  <dcterms:created xsi:type="dcterms:W3CDTF">2020-05-09T21:15:48Z</dcterms:created>
  <dcterms:modified xsi:type="dcterms:W3CDTF">2020-05-09T21:16:46Z</dcterms:modified>
</cp:coreProperties>
</file>