
<file path=[Content_Types].xml><?xml version="1.0" encoding="utf-8"?>
<Types xmlns="http://schemas.openxmlformats.org/package/2006/content-types">
  <Override PartName="/ppt/embeddings/Microsoft_Equation12.bin" ContentType="application/vnd.openxmlformats-officedocument.oleObject"/>
  <Override PartName="/ppt/embeddings/Microsoft_Equation8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Microsoft_Equation6.bin" ContentType="application/vnd.openxmlformats-officedocument.oleObject"/>
  <Override PartName="/ppt/embeddings/Microsoft_Equation10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Default Extension="pict" ContentType="image/pi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embeddings/Microsoft_Equation9.bin" ContentType="application/vnd.openxmlformats-officedocument.oleObjec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11.bin" ContentType="application/vnd.openxmlformats-officedocument.oleObject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2ADE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ict"/><Relationship Id="rId12" Type="http://schemas.openxmlformats.org/officeDocument/2006/relationships/image" Target="../media/image12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8" Type="http://schemas.openxmlformats.org/officeDocument/2006/relationships/image" Target="../media/image8.pict"/><Relationship Id="rId9" Type="http://schemas.openxmlformats.org/officeDocument/2006/relationships/image" Target="../media/image9.pict"/><Relationship Id="rId10" Type="http://schemas.openxmlformats.org/officeDocument/2006/relationships/image" Target="../media/image10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A4E5E-843F-DA40-BB88-1D4CE69E6FEA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4AFB-2596-1149-89F2-6DDC27341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F52AF-DFC5-4349-A36E-130AA81039E2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D1AFB-206B-0943-B317-126A7AA4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A4E53-AFD7-9B43-AE5C-307D59729CAC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98AFE-7503-FB4D-BF92-0B6B3AD87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71F62-9670-5A48-834E-011311223643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06A03-6ADE-B841-B1DE-7205179CA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67F1A-2963-8F42-93A1-8A4CAD115977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45072-66F7-4E41-8629-1EC3707EC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48B5D-A894-3C4A-A15C-7621BC50FA59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920CF-041F-FF48-A87D-F00BB50EE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CF860-2897-6F4B-8A1D-E5B23ECF4E96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5E9A-AE6A-CE42-BFC0-795D61A31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14A1F-CA42-544D-912F-8CC4C362C8E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E689-C040-4F43-ADA1-FBC44FB0A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6BB3F-9258-AB4F-A81E-88B283B16EEE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C546E-B3B9-1C45-A919-E13DFB2A9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9714-B717-9B40-A0D2-4775DF21FB82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D17C0-1EA7-7C4F-8B2F-0A6947CB8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0F0BA-1B54-D344-A056-BC74D34BF47D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35EF4-F16B-F94C-8AEE-43E82C16C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32AD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EC55B98-6680-7A40-956F-E94170F55185}" type="datetime1">
              <a:rPr lang="en-US"/>
              <a:pPr>
                <a:defRPr/>
              </a:pPr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383613-3DA2-0D45-AD25-F840C5D47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8" charset="-128"/>
          <a:cs typeface="ＭＳ Ｐゴシック" pitchFamily="2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3200" kern="1200">
          <a:solidFill>
            <a:schemeClr val="tx1"/>
          </a:solidFill>
          <a:latin typeface="+mn-lt"/>
          <a:ea typeface="ＭＳ Ｐゴシック" pitchFamily="28" charset="-128"/>
          <a:cs typeface="ＭＳ Ｐゴシック" pitchFamily="2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8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24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0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»"/>
        <a:defRPr sz="20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7.bin"/><Relationship Id="rId12" Type="http://schemas.openxmlformats.org/officeDocument/2006/relationships/oleObject" Target="../embeddings/Microsoft_Equation8.bin"/><Relationship Id="rId13" Type="http://schemas.openxmlformats.org/officeDocument/2006/relationships/oleObject" Target="../embeddings/Microsoft_Equation9.bin"/><Relationship Id="rId14" Type="http://schemas.openxmlformats.org/officeDocument/2006/relationships/oleObject" Target="../embeddings/Microsoft_Equation10.bin"/><Relationship Id="rId15" Type="http://schemas.openxmlformats.org/officeDocument/2006/relationships/oleObject" Target="../embeddings/Microsoft_Equation11.bin"/><Relationship Id="rId16" Type="http://schemas.openxmlformats.org/officeDocument/2006/relationships/oleObject" Target="../embeddings/Microsoft_Equation12.bin"/><Relationship Id="rId17" Type="http://schemas.openxmlformats.org/officeDocument/2006/relationships/image" Target="../media/image14.png"/><Relationship Id="rId1" Type="http://schemas.openxmlformats.org/officeDocument/2006/relationships/vmlDrawing" Target="../drawings/vmlDrawing1.vml"/><Relationship Id="rId2" Type="http://schemas.openxmlformats.org/officeDocument/2006/relationships/audio" Target="file://localhost/Users/danburns/Music/iTunes/iTunes%20Media/Music/Unknown%20Artist/Unknown%20Album/Beaker.mp3" TargetMode="External"/><Relationship Id="rId3" Type="http://schemas.openxmlformats.org/officeDocument/2006/relationships/slideLayout" Target="../slideLayouts/slideLayout7.xml"/><Relationship Id="rId4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4.bin"/><Relationship Id="rId8" Type="http://schemas.openxmlformats.org/officeDocument/2006/relationships/oleObject" Target="../embeddings/Microsoft_Equation5.bin"/><Relationship Id="rId9" Type="http://schemas.openxmlformats.org/officeDocument/2006/relationships/image" Target="../media/image13.png"/><Relationship Id="rId10" Type="http://schemas.openxmlformats.org/officeDocument/2006/relationships/oleObject" Target="../embeddings/Microsoft_Equation6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19100" y="1917700"/>
            <a:ext cx="8724900" cy="158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27" name="TextBox 20"/>
          <p:cNvSpPr txBox="1">
            <a:spLocks noChangeArrowheads="1"/>
          </p:cNvSpPr>
          <p:nvPr/>
        </p:nvSpPr>
        <p:spPr bwMode="auto">
          <a:xfrm>
            <a:off x="5240338" y="225425"/>
            <a:ext cx="36909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Beaker starts to slide as the ramp just reaches θ = 40</a:t>
            </a:r>
            <a:r>
              <a:rPr lang="en-US" sz="2400" baseline="30000">
                <a:latin typeface="Calibri" pitchFamily="-86" charset="0"/>
              </a:rPr>
              <a:t>o</a:t>
            </a:r>
            <a:r>
              <a:rPr lang="en-US" sz="2400">
                <a:latin typeface="Calibri" pitchFamily="-86" charset="0"/>
              </a:rPr>
              <a:t>, find the coefficient of static friction, μ</a:t>
            </a:r>
            <a:r>
              <a:rPr lang="en-US" sz="2400" baseline="-25000">
                <a:latin typeface="Calibri" pitchFamily="-86" charset="0"/>
              </a:rPr>
              <a:t>s</a:t>
            </a:r>
            <a:endParaRPr lang="en-US" sz="2400">
              <a:latin typeface="Calibri" pitchFamily="-86" charset="0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 rot="-1317383">
            <a:off x="1330325" y="3138488"/>
            <a:ext cx="1171575" cy="938212"/>
            <a:chOff x="3223109" y="4175330"/>
            <a:chExt cx="1171730" cy="1133354"/>
          </a:xfrm>
        </p:grpSpPr>
        <p:cxnSp>
          <p:nvCxnSpPr>
            <p:cNvPr id="41" name="Straight Arrow Connector 40"/>
            <p:cNvCxnSpPr/>
            <p:nvPr/>
          </p:nvCxnSpPr>
          <p:spPr bwMode="auto">
            <a:xfrm>
              <a:off x="3678977" y="4856113"/>
              <a:ext cx="503305" cy="19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auto">
            <a:xfrm rot="5400000" flipH="1" flipV="1">
              <a:off x="3431286" y="4605295"/>
              <a:ext cx="498599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52" name="TextBox 27"/>
            <p:cNvSpPr txBox="1">
              <a:spLocks noChangeArrowheads="1"/>
            </p:cNvSpPr>
            <p:nvPr/>
          </p:nvSpPr>
          <p:spPr bwMode="auto">
            <a:xfrm>
              <a:off x="3223109" y="4175330"/>
              <a:ext cx="585865" cy="445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pitchFamily="-86" charset="0"/>
                </a:rPr>
                <a:t>+y</a:t>
              </a:r>
            </a:p>
          </p:txBody>
        </p:sp>
        <p:sp>
          <p:nvSpPr>
            <p:cNvPr id="13353" name="TextBox 28"/>
            <p:cNvSpPr txBox="1">
              <a:spLocks noChangeArrowheads="1"/>
            </p:cNvSpPr>
            <p:nvPr/>
          </p:nvSpPr>
          <p:spPr bwMode="auto">
            <a:xfrm>
              <a:off x="3808974" y="4862983"/>
              <a:ext cx="585865" cy="445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Calibri" pitchFamily="-86" charset="0"/>
                </a:rPr>
                <a:t>+x</a:t>
              </a:r>
            </a:p>
          </p:txBody>
        </p:sp>
      </p:grpSp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6418263" y="2047875"/>
          <a:ext cx="1851025" cy="407988"/>
        </p:xfrm>
        <a:graphic>
          <a:graphicData uri="http://schemas.openxmlformats.org/presentationml/2006/ole">
            <p:oleObj spid="_x0000_s13314" name="Equation" r:id="rId4" imgW="863600" imgH="190500" progId="Equation.3">
              <p:embed/>
            </p:oleObj>
          </a:graphicData>
        </a:graphic>
      </p:graphicFrame>
      <p:graphicFrame>
        <p:nvGraphicFramePr>
          <p:cNvPr id="56" name="Object 3"/>
          <p:cNvGraphicFramePr>
            <a:graphicFrameLocks noChangeAspect="1"/>
          </p:cNvGraphicFramePr>
          <p:nvPr/>
        </p:nvGraphicFramePr>
        <p:xfrm>
          <a:off x="3138488" y="2008188"/>
          <a:ext cx="1898650" cy="473075"/>
        </p:xfrm>
        <a:graphic>
          <a:graphicData uri="http://schemas.openxmlformats.org/presentationml/2006/ole">
            <p:oleObj spid="_x0000_s13315" name="Equation" r:id="rId5" imgW="863600" imgH="2159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918200" y="2562225"/>
          <a:ext cx="2392363" cy="455613"/>
        </p:xfrm>
        <a:graphic>
          <a:graphicData uri="http://schemas.openxmlformats.org/presentationml/2006/ole">
            <p:oleObj spid="_x0000_s13316" name="Equation" r:id="rId6" imgW="1117600" imgH="203200" progId="Equation.3">
              <p:embed/>
            </p:oleObj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2828925" y="3052763"/>
          <a:ext cx="2039938" cy="444500"/>
        </p:xfrm>
        <a:graphic>
          <a:graphicData uri="http://schemas.openxmlformats.org/presentationml/2006/ole">
            <p:oleObj spid="_x0000_s13317" name="Equation" r:id="rId7" imgW="927100" imgH="203200" progId="Equation.3">
              <p:embed/>
            </p:oleObj>
          </a:graphicData>
        </a:graphic>
      </p:graphicFrame>
      <p:graphicFrame>
        <p:nvGraphicFramePr>
          <p:cNvPr id="3079" name="Object 6"/>
          <p:cNvGraphicFramePr>
            <a:graphicFrameLocks noChangeAspect="1"/>
          </p:cNvGraphicFramePr>
          <p:nvPr/>
        </p:nvGraphicFramePr>
        <p:xfrm>
          <a:off x="2579688" y="2538413"/>
          <a:ext cx="2514600" cy="482600"/>
        </p:xfrm>
        <a:graphic>
          <a:graphicData uri="http://schemas.openxmlformats.org/presentationml/2006/ole">
            <p:oleObj spid="_x0000_s13318" name="Equation" r:id="rId8" imgW="1143000" imgH="203200" progId="Equation.3">
              <p:embed/>
            </p:oleObj>
          </a:graphicData>
        </a:graphic>
      </p:graphicFrame>
      <p:sp>
        <p:nvSpPr>
          <p:cNvPr id="13331" name="Rectangle 56"/>
          <p:cNvSpPr>
            <a:spLocks noChangeArrowheads="1"/>
          </p:cNvSpPr>
          <p:nvPr/>
        </p:nvSpPr>
        <p:spPr bwMode="auto">
          <a:xfrm>
            <a:off x="1147763" y="1458913"/>
            <a:ext cx="1062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θ = 40</a:t>
            </a:r>
            <a:r>
              <a:rPr lang="en-US" sz="2400" baseline="30000">
                <a:latin typeface="Calibri" pitchFamily="-86" charset="0"/>
              </a:rPr>
              <a:t>o</a:t>
            </a:r>
            <a:endParaRPr lang="en-US" sz="2400"/>
          </a:p>
        </p:txBody>
      </p:sp>
      <p:sp>
        <p:nvSpPr>
          <p:cNvPr id="27" name="Rectangle 26"/>
          <p:cNvSpPr/>
          <p:nvPr/>
        </p:nvSpPr>
        <p:spPr>
          <a:xfrm rot="20277879">
            <a:off x="477838" y="2903538"/>
            <a:ext cx="746125" cy="44132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9" name="Straight Arrow Connector 28"/>
          <p:cNvCxnSpPr>
            <a:stCxn id="27" idx="3"/>
          </p:cNvCxnSpPr>
          <p:nvPr/>
        </p:nvCxnSpPr>
        <p:spPr>
          <a:xfrm flipV="1">
            <a:off x="1196975" y="2840038"/>
            <a:ext cx="409575" cy="1444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214313" y="3851275"/>
            <a:ext cx="127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26"/>
          <p:cNvSpPr txBox="1">
            <a:spLocks noChangeArrowheads="1"/>
          </p:cNvSpPr>
          <p:nvPr/>
        </p:nvSpPr>
        <p:spPr bwMode="auto">
          <a:xfrm>
            <a:off x="587375" y="2255838"/>
            <a:ext cx="414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N</a:t>
            </a:r>
          </a:p>
        </p:txBody>
      </p:sp>
      <p:sp>
        <p:nvSpPr>
          <p:cNvPr id="40" name="TextBox 27"/>
          <p:cNvSpPr txBox="1">
            <a:spLocks noChangeArrowheads="1"/>
          </p:cNvSpPr>
          <p:nvPr/>
        </p:nvSpPr>
        <p:spPr bwMode="auto">
          <a:xfrm>
            <a:off x="361950" y="3873500"/>
            <a:ext cx="608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mg</a:t>
            </a:r>
          </a:p>
        </p:txBody>
      </p:sp>
      <p:sp>
        <p:nvSpPr>
          <p:cNvPr id="46" name="TextBox 26"/>
          <p:cNvSpPr txBox="1">
            <a:spLocks noChangeArrowheads="1"/>
          </p:cNvSpPr>
          <p:nvPr/>
        </p:nvSpPr>
        <p:spPr bwMode="auto">
          <a:xfrm>
            <a:off x="1431925" y="2411413"/>
            <a:ext cx="414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f</a:t>
            </a:r>
            <a:r>
              <a:rPr lang="en-US" baseline="-25000">
                <a:latin typeface="Calibri" pitchFamily="-86" charset="0"/>
              </a:rPr>
              <a:t>s</a:t>
            </a:r>
            <a:endParaRPr lang="en-US">
              <a:latin typeface="Calibri" pitchFamily="-86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95338" y="3608388"/>
            <a:ext cx="3032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6" charset="0"/>
              </a:rPr>
              <a:t>θ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rot="16200000" flipV="1">
            <a:off x="223044" y="2499519"/>
            <a:ext cx="815975" cy="3286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>
            <a:off x="435769" y="3652044"/>
            <a:ext cx="1246187" cy="422275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260803" flipV="1">
            <a:off x="620713" y="927100"/>
            <a:ext cx="3883025" cy="1752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beaker1.psd"/>
          <p:cNvPicPr>
            <a:picLocks noChangeAspect="1"/>
          </p:cNvPicPr>
          <p:nvPr/>
        </p:nvPicPr>
        <p:blipFill>
          <a:blip r:embed="rId9"/>
          <a:srcRect l="35886" r="31042"/>
          <a:stretch>
            <a:fillRect/>
          </a:stretch>
        </p:blipFill>
        <p:spPr bwMode="auto">
          <a:xfrm rot="5109351">
            <a:off x="1637506" y="827882"/>
            <a:ext cx="8270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8" name="Straight Connector 57"/>
          <p:cNvCxnSpPr/>
          <p:nvPr/>
        </p:nvCxnSpPr>
        <p:spPr>
          <a:xfrm rot="671420" flipV="1">
            <a:off x="550863" y="585788"/>
            <a:ext cx="3883025" cy="1752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Picture 59" descr="beaker1.psd"/>
          <p:cNvPicPr>
            <a:picLocks noChangeAspect="1"/>
          </p:cNvPicPr>
          <p:nvPr/>
        </p:nvPicPr>
        <p:blipFill>
          <a:blip r:embed="rId9"/>
          <a:srcRect l="35886" r="31042"/>
          <a:stretch>
            <a:fillRect/>
          </a:stretch>
        </p:blipFill>
        <p:spPr bwMode="auto">
          <a:xfrm rot="4519968">
            <a:off x="1567656" y="486569"/>
            <a:ext cx="827088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" name="Straight Connector 62"/>
          <p:cNvCxnSpPr/>
          <p:nvPr/>
        </p:nvCxnSpPr>
        <p:spPr>
          <a:xfrm flipV="1">
            <a:off x="434975" y="168275"/>
            <a:ext cx="3883025" cy="1752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4" name="Picture 63" descr="beaker1.psd"/>
          <p:cNvPicPr>
            <a:picLocks noChangeAspect="1"/>
          </p:cNvPicPr>
          <p:nvPr/>
        </p:nvPicPr>
        <p:blipFill>
          <a:blip r:embed="rId9"/>
          <a:srcRect l="35886" r="31042"/>
          <a:stretch>
            <a:fillRect/>
          </a:stretch>
        </p:blipFill>
        <p:spPr bwMode="auto">
          <a:xfrm rot="3848548">
            <a:off x="1451769" y="69057"/>
            <a:ext cx="8270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68" descr="beaker1.psd"/>
          <p:cNvPicPr>
            <a:picLocks noChangeAspect="1"/>
          </p:cNvPicPr>
          <p:nvPr/>
        </p:nvPicPr>
        <p:blipFill>
          <a:blip r:embed="rId9"/>
          <a:srcRect l="35886" r="31042"/>
          <a:stretch>
            <a:fillRect/>
          </a:stretch>
        </p:blipFill>
        <p:spPr bwMode="auto">
          <a:xfrm rot="3848548">
            <a:off x="1451769" y="69057"/>
            <a:ext cx="8270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69875" y="4751388"/>
            <a:ext cx="26003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We are solving for just BEFORE Beaker starts to slide, so it is static friction acting on him</a:t>
            </a: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6391275" y="3146425"/>
          <a:ext cx="1928813" cy="454025"/>
        </p:xfrm>
        <a:graphic>
          <a:graphicData uri="http://schemas.openxmlformats.org/presentationml/2006/ole">
            <p:oleObj spid="_x0000_s13319" name="Equation" r:id="rId10" imgW="901700" imgH="203200" progId="Equation.3">
              <p:embed/>
            </p:oleObj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3294063" y="4691063"/>
          <a:ext cx="1163637" cy="387350"/>
        </p:xfrm>
        <a:graphic>
          <a:graphicData uri="http://schemas.openxmlformats.org/presentationml/2006/ole">
            <p:oleObj spid="_x0000_s13320" name="Equation" r:id="rId11" imgW="571500" imgH="190500" progId="Equation.3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3552825" y="6342063"/>
          <a:ext cx="1163638" cy="387350"/>
        </p:xfrm>
        <a:graphic>
          <a:graphicData uri="http://schemas.openxmlformats.org/presentationml/2006/ole">
            <p:oleObj spid="_x0000_s13321" name="Equation" r:id="rId12" imgW="571500" imgH="190500" progId="Equation.3">
              <p:embed/>
            </p:oleObj>
          </a:graphicData>
        </a:graphic>
      </p:graphicFrame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870200" y="3481388"/>
            <a:ext cx="2600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The equation for the force of static friction (f</a:t>
            </a:r>
            <a:r>
              <a:rPr lang="en-US" sz="2400" baseline="-25000">
                <a:latin typeface="Calibri" pitchFamily="-86" charset="0"/>
              </a:rPr>
              <a:t>s</a:t>
            </a:r>
            <a:r>
              <a:rPr lang="en-US" sz="2400">
                <a:latin typeface="Calibri" pitchFamily="-86" charset="0"/>
              </a:rPr>
              <a:t>) is: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2890838" y="5154613"/>
            <a:ext cx="2854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pitchFamily="-86" charset="0"/>
              </a:rPr>
              <a:t>Just before Beaker slides, static friction is at its maximum:</a:t>
            </a:r>
          </a:p>
        </p:txBody>
      </p:sp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6110288" y="3814763"/>
          <a:ext cx="2228850" cy="455612"/>
        </p:xfrm>
        <a:graphic>
          <a:graphicData uri="http://schemas.openxmlformats.org/presentationml/2006/ole">
            <p:oleObj spid="_x0000_s13322" name="Equation" r:id="rId13" imgW="1041400" imgH="203200" progId="Equation.3">
              <p:embed/>
            </p:oleObj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5618163" y="4454525"/>
          <a:ext cx="3260725" cy="455613"/>
        </p:xfrm>
        <a:graphic>
          <a:graphicData uri="http://schemas.openxmlformats.org/presentationml/2006/ole">
            <p:oleObj spid="_x0000_s13323" name="Equation" r:id="rId14" imgW="1524000" imgH="203200" progId="Equation.3">
              <p:embed/>
            </p:oleObj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6245225" y="5022850"/>
          <a:ext cx="2065338" cy="966788"/>
        </p:xfrm>
        <a:graphic>
          <a:graphicData uri="http://schemas.openxmlformats.org/presentationml/2006/ole">
            <p:oleObj spid="_x0000_s13324" name="Equation" r:id="rId15" imgW="965200" imgH="431800" progId="Equation.3">
              <p:embed/>
            </p:oleObj>
          </a:graphicData>
        </a:graphic>
      </p:graphicFrame>
      <p:graphicFrame>
        <p:nvGraphicFramePr>
          <p:cNvPr id="12" name="Object 13"/>
          <p:cNvGraphicFramePr>
            <a:graphicFrameLocks noChangeAspect="1"/>
          </p:cNvGraphicFramePr>
          <p:nvPr/>
        </p:nvGraphicFramePr>
        <p:xfrm>
          <a:off x="5903913" y="6142038"/>
          <a:ext cx="2447925" cy="425450"/>
        </p:xfrm>
        <a:graphic>
          <a:graphicData uri="http://schemas.openxmlformats.org/presentationml/2006/ole">
            <p:oleObj spid="_x0000_s13325" name="Equation" r:id="rId16" imgW="1143000" imgH="190500" progId="Equation.3">
              <p:embed/>
            </p:oleObj>
          </a:graphicData>
        </a:graphic>
      </p:graphicFrame>
      <p:pic>
        <p:nvPicPr>
          <p:cNvPr id="43" name="Beaker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7"/>
          <a:stretch>
            <a:fillRect/>
          </a:stretch>
        </p:blipFill>
        <p:spPr>
          <a:xfrm>
            <a:off x="7174992" y="1573592"/>
            <a:ext cx="212725" cy="212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57 -0.05298 L -0.3412 0.20078 " pathEditMode="relative" ptsTypes="AA">
                                      <p:cBhvr>
                                        <p:cTn id="2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3" dur="1750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audio>
              <p:cMediaNode>
                <p:cTn id="1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</p:childTnLst>
        </p:cTn>
      </p:par>
    </p:tnLst>
    <p:bldLst>
      <p:bldP spid="13331" grpId="0"/>
      <p:bldP spid="27" grpId="0" animBg="1"/>
      <p:bldP spid="39" grpId="0"/>
      <p:bldP spid="40" grpId="0"/>
      <p:bldP spid="46" grpId="0"/>
      <p:bldP spid="53" grpId="0"/>
      <p:bldP spid="71" grpId="0"/>
      <p:bldP spid="80" grpId="0"/>
      <p:bldP spid="81" grpId="0"/>
    </p:bldLst>
  </p:timing>
</p:sld>
</file>

<file path=ppt/theme/theme1.xml><?xml version="1.0" encoding="utf-8"?>
<a:theme xmlns:a="http://schemas.openxmlformats.org/drawingml/2006/main" name="Office Theme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76</Words>
  <Application>Microsoft Macintosh PowerPoint</Application>
  <PresentationFormat>On-screen Show (4:3)</PresentationFormat>
  <Paragraphs>11</Paragraphs>
  <Slides>1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Office Theme</vt:lpstr>
      <vt:lpstr>Microsoft Equation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 user</dc:creator>
  <cp:lastModifiedBy>Dan</cp:lastModifiedBy>
  <cp:revision>18</cp:revision>
  <dcterms:created xsi:type="dcterms:W3CDTF">2020-05-09T19:29:47Z</dcterms:created>
  <dcterms:modified xsi:type="dcterms:W3CDTF">2020-05-09T19:32:21Z</dcterms:modified>
</cp:coreProperties>
</file>