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Microsoft_Equation6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docProps/core.xml" ContentType="application/vnd.openxmlformats-package.core-properties+xml"/>
  <Default Extension="pict" ContentType="image/pict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2ADE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30345-941B-564C-B5D0-EBAC07DD5B59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F306A-A356-994E-AF34-180901E9F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C1E7-7E96-9241-ADB8-6DE501FD29E0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2C7E-38FB-1242-8422-6E184508F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AE7C3-A95E-2A42-A5EA-F6B2843CAEC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1DAA5-C29C-3942-84C5-250FC94C0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F30D-E129-4947-B1DB-74A1AC9F21E7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6A980-8F77-0F46-AF9B-D052A8CA4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5D167-A5B9-C843-8B01-D29ABF989BA9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A81A-7797-094C-858B-0EBC9CDFB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2F93F-7B1B-5B4B-8763-E9D998488A2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86B2-E680-0F48-90A8-B315BD47D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724E2-BF33-0948-8AFC-D2C8308A60C3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A78F7-1E66-5F49-9D9D-C0AE77E29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5DEE3-CFC6-B74C-81BF-C9A8F71E373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0012E-28DC-B44C-AA14-B968957A3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A3B1F-BCF9-1944-802B-7928BFF24292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895E4-1EED-8446-921B-73DB38E25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5661B-ED34-8B48-95FD-E4650B607F3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98D64-3B7E-9A4A-8F4F-2A75F4B02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E95A8-3E80-5E4A-8CE4-D25F91E32D23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AA455-B008-C043-8B9B-8F167E6AA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32AD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3A2EC13-5963-3D47-9877-DFD6E9C8CEA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52346C-2EC5-A941-B34F-5942174F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8" charset="-128"/>
          <a:cs typeface="ＭＳ Ｐゴシック" pitchFamily="2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28" charset="-128"/>
          <a:cs typeface="ＭＳ Ｐゴシック" pitchFamily="2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6" Type="http://schemas.openxmlformats.org/officeDocument/2006/relationships/oleObject" Target="../embeddings/Microsoft_Equation4.bin"/><Relationship Id="rId7" Type="http://schemas.openxmlformats.org/officeDocument/2006/relationships/oleObject" Target="../embeddings/Microsoft_Equation5.bin"/><Relationship Id="rId8" Type="http://schemas.openxmlformats.org/officeDocument/2006/relationships/oleObject" Target="../embeddings/Microsoft_Equation6.bin"/><Relationship Id="rId9" Type="http://schemas.openxmlformats.org/officeDocument/2006/relationships/image" Target="../media/image8.png"/><Relationship Id="rId10" Type="http://schemas.openxmlformats.org/officeDocument/2006/relationships/oleObject" Target="../embeddings/Microsoft_Equation7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3813" y="1920875"/>
            <a:ext cx="9144000" cy="158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413250" y="0"/>
            <a:ext cx="451802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latin typeface="Calibri" pitchFamily="-86" charset="0"/>
              </a:rPr>
              <a:t>A duck pushes a 5 kg box up a ramp with a 35 (N) force that is parallel to the ramp. Find the acceleration of the box and the normal force on the box. Ignore friction.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-39688" y="2209800"/>
            <a:ext cx="31035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latin typeface="Calibri" pitchFamily="-86" charset="0"/>
              </a:rPr>
              <a:t>1. Draw a Free Body Diagram, draw and label all forces acting on it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 rot="-1317383">
            <a:off x="4065588" y="2882900"/>
            <a:ext cx="1171575" cy="938213"/>
            <a:chOff x="3223109" y="4175330"/>
            <a:chExt cx="1171730" cy="1133354"/>
          </a:xfrm>
        </p:grpSpPr>
        <p:cxnSp>
          <p:nvCxnSpPr>
            <p:cNvPr id="41" name="Straight Arrow Connector 40"/>
            <p:cNvCxnSpPr/>
            <p:nvPr/>
          </p:nvCxnSpPr>
          <p:spPr bwMode="auto">
            <a:xfrm>
              <a:off x="3678977" y="4856112"/>
              <a:ext cx="503304" cy="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auto">
            <a:xfrm rot="5400000" flipH="1" flipV="1">
              <a:off x="3431285" y="4605294"/>
              <a:ext cx="49859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46" name="TextBox 27"/>
            <p:cNvSpPr txBox="1">
              <a:spLocks noChangeArrowheads="1"/>
            </p:cNvSpPr>
            <p:nvPr/>
          </p:nvSpPr>
          <p:spPr bwMode="auto">
            <a:xfrm>
              <a:off x="3223109" y="4175330"/>
              <a:ext cx="585865" cy="445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pitchFamily="-86" charset="0"/>
                </a:rPr>
                <a:t>+y</a:t>
              </a:r>
            </a:p>
          </p:txBody>
        </p:sp>
        <p:sp>
          <p:nvSpPr>
            <p:cNvPr id="13347" name="TextBox 28"/>
            <p:cNvSpPr txBox="1">
              <a:spLocks noChangeArrowheads="1"/>
            </p:cNvSpPr>
            <p:nvPr/>
          </p:nvSpPr>
          <p:spPr bwMode="auto">
            <a:xfrm>
              <a:off x="3808974" y="4862983"/>
              <a:ext cx="585865" cy="445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pitchFamily="-86" charset="0"/>
                </a:rPr>
                <a:t>+x</a:t>
              </a:r>
            </a:p>
          </p:txBody>
        </p:sp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-39688" y="3397250"/>
            <a:ext cx="3362326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latin typeface="Calibri" pitchFamily="-86" charset="0"/>
              </a:rPr>
              <a:t>2. Indicate coordinate system, put one axis in direction of acceleration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-39688" y="4505325"/>
            <a:ext cx="310356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latin typeface="Calibri" pitchFamily="-86" charset="0"/>
              </a:rPr>
              <a:t>3. Write ΣF = ma for each direction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-39688" y="5273675"/>
            <a:ext cx="3362326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latin typeface="Calibri" pitchFamily="-86" charset="0"/>
              </a:rPr>
              <a:t>4. Solve for unknowns, substitute given quantities</a:t>
            </a:r>
          </a:p>
        </p:txBody>
      </p:sp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3319463" y="3921125"/>
          <a:ext cx="1360487" cy="407988"/>
        </p:xfrm>
        <a:graphic>
          <a:graphicData uri="http://schemas.openxmlformats.org/presentationml/2006/ole">
            <p:oleObj spid="_x0000_s13314" name="Equation" r:id="rId3" imgW="635000" imgH="190500" progId="Equation.3">
              <p:embed/>
            </p:oleObj>
          </a:graphicData>
        </a:graphic>
      </p:graphicFrame>
      <p:graphicFrame>
        <p:nvGraphicFramePr>
          <p:cNvPr id="56" name="Object 3"/>
          <p:cNvGraphicFramePr>
            <a:graphicFrameLocks noChangeAspect="1"/>
          </p:cNvGraphicFramePr>
          <p:nvPr/>
        </p:nvGraphicFramePr>
        <p:xfrm>
          <a:off x="6334125" y="2090738"/>
          <a:ext cx="1898650" cy="473075"/>
        </p:xfrm>
        <a:graphic>
          <a:graphicData uri="http://schemas.openxmlformats.org/presentationml/2006/ole">
            <p:oleObj spid="_x0000_s13315" name="Equation" r:id="rId4" imgW="863600" imgH="2159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305175" y="4457700"/>
          <a:ext cx="2557463" cy="455613"/>
        </p:xfrm>
        <a:graphic>
          <a:graphicData uri="http://schemas.openxmlformats.org/presentationml/2006/ole">
            <p:oleObj spid="_x0000_s13316" name="Equation" r:id="rId5" imgW="1193800" imgH="2032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294063" y="5041900"/>
          <a:ext cx="2390775" cy="814388"/>
        </p:xfrm>
        <a:graphic>
          <a:graphicData uri="http://schemas.openxmlformats.org/presentationml/2006/ole">
            <p:oleObj spid="_x0000_s13317" name="Equation" r:id="rId6" imgW="1117600" imgH="38100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6292850" y="3286125"/>
          <a:ext cx="2679700" cy="1479550"/>
        </p:xfrm>
        <a:graphic>
          <a:graphicData uri="http://schemas.openxmlformats.org/presentationml/2006/ole">
            <p:oleObj spid="_x0000_s13318" name="Equation" r:id="rId7" imgW="1219200" imgH="67310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278563" y="2640013"/>
          <a:ext cx="2514600" cy="481012"/>
        </p:xfrm>
        <a:graphic>
          <a:graphicData uri="http://schemas.openxmlformats.org/presentationml/2006/ole">
            <p:oleObj spid="_x0000_s13319" name="Equation" r:id="rId8" imgW="1143000" imgH="203200" progId="Equation.3">
              <p:embed/>
            </p:oleObj>
          </a:graphicData>
        </a:graphic>
      </p:graphicFrame>
      <p:cxnSp>
        <p:nvCxnSpPr>
          <p:cNvPr id="44" name="Straight Connector 43"/>
          <p:cNvCxnSpPr/>
          <p:nvPr/>
        </p:nvCxnSpPr>
        <p:spPr>
          <a:xfrm flipV="1">
            <a:off x="363538" y="168275"/>
            <a:ext cx="3883025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3369469" y="1043781"/>
            <a:ext cx="1752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330200" y="1112838"/>
            <a:ext cx="1058863" cy="739775"/>
            <a:chOff x="330449" y="1112769"/>
            <a:chExt cx="1059015" cy="739890"/>
          </a:xfrm>
        </p:grpSpPr>
        <p:sp>
          <p:nvSpPr>
            <p:cNvPr id="54" name="Rectangle 53"/>
            <p:cNvSpPr/>
            <p:nvPr/>
          </p:nvSpPr>
          <p:spPr>
            <a:xfrm rot="19993745">
              <a:off x="601951" y="1112769"/>
              <a:ext cx="787513" cy="4826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3343" name="Picture 54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rot="-1665200">
              <a:off x="330449" y="1384542"/>
              <a:ext cx="410974" cy="46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31" name="Rectangle 56"/>
          <p:cNvSpPr>
            <a:spLocks noChangeArrowheads="1"/>
          </p:cNvSpPr>
          <p:nvPr/>
        </p:nvSpPr>
        <p:spPr bwMode="auto">
          <a:xfrm>
            <a:off x="1035050" y="1549400"/>
            <a:ext cx="841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θ = 40</a:t>
            </a:r>
            <a:r>
              <a:rPr lang="en-US" baseline="30000">
                <a:latin typeface="Calibri" pitchFamily="-86" charset="0"/>
              </a:rPr>
              <a:t>o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 rot="20277879">
            <a:off x="3311525" y="2595563"/>
            <a:ext cx="746125" cy="44132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3917950" y="2317750"/>
            <a:ext cx="1008063" cy="446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261519" y="3328194"/>
            <a:ext cx="8413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26"/>
          <p:cNvSpPr txBox="1">
            <a:spLocks noChangeArrowheads="1"/>
          </p:cNvSpPr>
          <p:nvPr/>
        </p:nvSpPr>
        <p:spPr bwMode="auto">
          <a:xfrm>
            <a:off x="3421063" y="1947863"/>
            <a:ext cx="414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N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3103563" y="3262313"/>
            <a:ext cx="6080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mg</a:t>
            </a:r>
          </a:p>
        </p:txBody>
      </p:sp>
      <p:sp>
        <p:nvSpPr>
          <p:cNvPr id="46" name="TextBox 26"/>
          <p:cNvSpPr txBox="1">
            <a:spLocks noChangeArrowheads="1"/>
          </p:cNvSpPr>
          <p:nvPr/>
        </p:nvSpPr>
        <p:spPr bwMode="auto">
          <a:xfrm>
            <a:off x="4265613" y="2103438"/>
            <a:ext cx="4143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F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629025" y="3300413"/>
            <a:ext cx="303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θ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rot="16200000" flipV="1">
            <a:off x="3095625" y="2230438"/>
            <a:ext cx="760413" cy="306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3450432" y="3163094"/>
            <a:ext cx="698500" cy="23653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65488" y="6015038"/>
          <a:ext cx="4624387" cy="842962"/>
        </p:xfrm>
        <a:graphic>
          <a:graphicData uri="http://schemas.openxmlformats.org/presentationml/2006/ole">
            <p:oleObj spid="_x0000_s13320" name="Equation" r:id="rId10" imgW="2159000" imgH="393700" progId="Equation.3">
              <p:embed/>
            </p:oleObj>
          </a:graphicData>
        </a:graphic>
      </p:graphicFrame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872163" y="4884738"/>
            <a:ext cx="32956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latin typeface="Calibri" pitchFamily="-86" charset="0"/>
              </a:rPr>
              <a:t>Try to solve for F and </a:t>
            </a:r>
            <a:r>
              <a:rPr lang="en-US" sz="2200" dirty="0" err="1">
                <a:latin typeface="Calibri" pitchFamily="-86" charset="0"/>
              </a:rPr>
              <a:t>m</a:t>
            </a:r>
            <a:r>
              <a:rPr lang="en-US" sz="2200" dirty="0">
                <a:latin typeface="Calibri" pitchFamily="-86" charset="0"/>
              </a:rPr>
              <a:t> given a = 0.7 m/s</a:t>
            </a:r>
            <a:r>
              <a:rPr lang="en-US" sz="2200" baseline="30000" dirty="0">
                <a:latin typeface="Calibri" pitchFamily="-86" charset="0"/>
              </a:rPr>
              <a:t>2</a:t>
            </a:r>
            <a:r>
              <a:rPr lang="en-US" sz="2200" dirty="0">
                <a:latin typeface="Calibri" pitchFamily="-86" charset="0"/>
              </a:rPr>
              <a:t> and N = 37.5 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3964E-6 -1.11959E-6 L 0.22944 -0.1455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47" grpId="0"/>
      <p:bldP spid="48" grpId="0"/>
      <p:bldP spid="49" grpId="0"/>
      <p:bldP spid="27" grpId="0" animBg="1"/>
      <p:bldP spid="39" grpId="0"/>
      <p:bldP spid="40" grpId="0"/>
      <p:bldP spid="46" grpId="0"/>
      <p:bldP spid="53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120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Microsoft 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 user</dc:creator>
  <cp:lastModifiedBy>Dan</cp:lastModifiedBy>
  <cp:revision>12</cp:revision>
  <dcterms:created xsi:type="dcterms:W3CDTF">2020-05-09T19:12:26Z</dcterms:created>
  <dcterms:modified xsi:type="dcterms:W3CDTF">2020-05-09T19:13:18Z</dcterms:modified>
</cp:coreProperties>
</file>