
<file path=[Content_Types].xml><?xml version="1.0" encoding="utf-8"?>
<Types xmlns="http://schemas.openxmlformats.org/package/2006/content-types">
  <Override PartName="/ppt/embeddings/Microsoft_Equation8.bin" ContentType="application/vnd.openxmlformats-officedocument.oleObject"/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xml" ContentType="application/xml"/>
  <Override PartName="/ppt/embeddings/Microsoft_Equation6.bin" ContentType="application/vnd.openxmlformats-officedocument.oleObject"/>
  <Override PartName="/ppt/embeddings/Microsoft_Equation10.bin" ContentType="application/vnd.openxmlformats-officedocument.oleObject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embeddings/Microsoft_Equation4.bin" ContentType="application/vnd.openxmlformats-officedocument.oleObject"/>
  <Override PartName="/ppt/slideLayouts/slideLayout6.xml" ContentType="application/vnd.openxmlformats-officedocument.presentationml.slideLayout+xml"/>
  <Override PartName="/ppt/embeddings/Microsoft_Equation2.bin" ContentType="application/vnd.openxmlformats-officedocument.oleObject"/>
  <Override PartName="/ppt/theme/theme2.xml" ContentType="application/vnd.openxmlformats-officedocument.theme+xml"/>
  <Default Extension="pict" ContentType="image/pict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embeddings/Microsoft_Equation9.bin" ContentType="application/vnd.openxmlformats-officedocument.oleObjec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embeddings/Microsoft_Equation11.bin" ContentType="application/vnd.openxmlformats-officedocument.oleObject"/>
  <Override PartName="/ppt/embeddings/Microsoft_Equation7.bin" ContentType="application/vnd.openxmlformats-officedocument.oleObject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embeddings/Microsoft_Equation5.bin" ContentType="application/vnd.openxmlformats-officedocument.oleObject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embeddings/Microsoft_Equation3.bin" ContentType="application/vnd.openxmlformats-officedocument.oleObject"/>
  <Default Extension="vml" ContentType="application/vnd.openxmlformats-officedocument.vmlDrawing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84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67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ict"/><Relationship Id="rId4" Type="http://schemas.openxmlformats.org/officeDocument/2006/relationships/image" Target="../media/image4.pict"/><Relationship Id="rId5" Type="http://schemas.openxmlformats.org/officeDocument/2006/relationships/image" Target="../media/image5.pict"/><Relationship Id="rId6" Type="http://schemas.openxmlformats.org/officeDocument/2006/relationships/image" Target="../media/image6.pict"/><Relationship Id="rId7" Type="http://schemas.openxmlformats.org/officeDocument/2006/relationships/image" Target="../media/image7.pict"/><Relationship Id="rId8" Type="http://schemas.openxmlformats.org/officeDocument/2006/relationships/image" Target="../media/image8.pict"/><Relationship Id="rId9" Type="http://schemas.openxmlformats.org/officeDocument/2006/relationships/image" Target="../media/image9.pict"/><Relationship Id="rId10" Type="http://schemas.openxmlformats.org/officeDocument/2006/relationships/image" Target="../media/image10.pict"/><Relationship Id="rId11" Type="http://schemas.openxmlformats.org/officeDocument/2006/relationships/image" Target="../media/image11.pict"/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fld id="{E286C0BB-6042-504E-92DE-970CF26DFD05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fld id="{F60CB816-6982-1A4C-A1A4-341BCC7EC4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ＭＳ Ｐゴシック" pitchFamily="3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A0C1B-34ED-B547-9303-CA58B89205DB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44DFD-069F-B04F-AEA5-1BAEFCFA8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BC808-A73A-5245-92D2-37B291C60DC4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59A1E-8E1A-464B-AAB2-0D145D7D65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12F8D-6A9D-7940-AF6A-ABBB5DD0F954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96FFC-5C0C-E743-AEB2-74DBD7E5D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4A7E2-BB2B-044E-BF4C-B1143754A38E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E9531-0043-7E41-A669-15F1D39AE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41558-5A65-694D-842C-4A8933C0A8A2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95D89-896A-A248-B69B-7C2839B538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93EEC-43CE-A84F-84EF-DBEE4B7D1CD2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7ACE6-17BD-2A49-B4F0-E820E91E5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8C7C3-D236-6D48-AAFF-E09A4539BC9D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9E3C-6ABD-AD4E-A72E-AFD9142A2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D181F-B8D2-9A4A-9441-AC7070F95B45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61115-CA9A-484F-9A2F-B7E109C42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6EF35-7E66-6E4D-8AE5-54EF536B4B71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7DDEC-A3BD-714A-B149-75181352C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276CD-4432-1C41-B38A-30A0467CD3CD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853D1-9051-7A49-ADB9-A78B0C8DF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77DCC-CC4E-924A-88C4-89F880ABF99F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0E73-7E44-8341-A6B6-738A0CB3D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517349E-CCAC-E54F-BE02-DA08B9C8506B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ED9516F-4E8B-A845-9491-5389ADACD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3" charset="-128"/>
          <a:cs typeface="ＭＳ Ｐゴシック" pitchFamily="3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•"/>
        <a:defRPr sz="3200" kern="1200">
          <a:solidFill>
            <a:schemeClr val="tx1"/>
          </a:solidFill>
          <a:latin typeface="+mn-lt"/>
          <a:ea typeface="ＭＳ Ｐゴシック" pitchFamily="33" charset="-128"/>
          <a:cs typeface="ＭＳ Ｐゴシック" pitchFamily="3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–"/>
        <a:defRPr sz="28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•"/>
        <a:defRPr sz="24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–"/>
        <a:defRPr sz="20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»"/>
        <a:defRPr sz="20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8.bin"/><Relationship Id="rId12" Type="http://schemas.openxmlformats.org/officeDocument/2006/relationships/oleObject" Target="../embeddings/Microsoft_Equation9.bin"/><Relationship Id="rId13" Type="http://schemas.openxmlformats.org/officeDocument/2006/relationships/oleObject" Target="../embeddings/Microsoft_Equation10.bin"/><Relationship Id="rId14" Type="http://schemas.openxmlformats.org/officeDocument/2006/relationships/oleObject" Target="../embeddings/Microsoft_Equation11.bin"/><Relationship Id="rId15" Type="http://schemas.openxmlformats.org/officeDocument/2006/relationships/image" Target="../media/image12.png"/><Relationship Id="rId16" Type="http://schemas.openxmlformats.org/officeDocument/2006/relationships/image" Target="../media/image13.png"/><Relationship Id="rId1" Type="http://schemas.openxmlformats.org/officeDocument/2006/relationships/vmlDrawing" Target="../drawings/vmlDrawing1.vml"/><Relationship Id="rId2" Type="http://schemas.openxmlformats.org/officeDocument/2006/relationships/video" Target="%5CVolumes%5CTime%20Machine%20Backups%5CVideos%5CPhysicsVideo%5CCircularMotion%5CConicalPendulum.m4v" TargetMode="External"/><Relationship Id="rId3" Type="http://schemas.openxmlformats.org/officeDocument/2006/relationships/slideLayout" Target="../slideLayouts/slideLayout2.xml"/><Relationship Id="rId4" Type="http://schemas.openxmlformats.org/officeDocument/2006/relationships/oleObject" Target="../embeddings/Microsoft_Equation1.bin"/><Relationship Id="rId5" Type="http://schemas.openxmlformats.org/officeDocument/2006/relationships/oleObject" Target="../embeddings/Microsoft_Equation2.bin"/><Relationship Id="rId6" Type="http://schemas.openxmlformats.org/officeDocument/2006/relationships/oleObject" Target="../embeddings/Microsoft_Equation3.bin"/><Relationship Id="rId7" Type="http://schemas.openxmlformats.org/officeDocument/2006/relationships/oleObject" Target="../embeddings/Microsoft_Equation4.bin"/><Relationship Id="rId8" Type="http://schemas.openxmlformats.org/officeDocument/2006/relationships/oleObject" Target="../embeddings/Microsoft_Equation5.bin"/><Relationship Id="rId9" Type="http://schemas.openxmlformats.org/officeDocument/2006/relationships/oleObject" Target="../embeddings/Microsoft_Equation6.bin"/><Relationship Id="rId10" Type="http://schemas.openxmlformats.org/officeDocument/2006/relationships/oleObject" Target="../embeddings/Microsoft_Equation7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0" y="6257925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If you can do this on your own you are a conical pendulum master!</a:t>
            </a:r>
          </a:p>
        </p:txBody>
      </p:sp>
      <p:sp>
        <p:nvSpPr>
          <p:cNvPr id="14350" name="Title 1"/>
          <p:cNvSpPr>
            <a:spLocks noGrp="1"/>
          </p:cNvSpPr>
          <p:nvPr>
            <p:ph type="title"/>
          </p:nvPr>
        </p:nvSpPr>
        <p:spPr>
          <a:xfrm>
            <a:off x="2909888" y="4763"/>
            <a:ext cx="6408737" cy="509587"/>
          </a:xfrm>
        </p:spPr>
        <p:txBody>
          <a:bodyPr/>
          <a:lstStyle/>
          <a:p>
            <a:r>
              <a:rPr lang="en-US" smtClean="0">
                <a:ea typeface="ＭＳ Ｐゴシック" pitchFamily="-86" charset="-128"/>
                <a:cs typeface="ＭＳ Ｐゴシック" pitchFamily="-86" charset="-128"/>
              </a:rPr>
              <a:t>Conical Pendulum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084388" y="2655888"/>
            <a:ext cx="712787" cy="1012825"/>
            <a:chOff x="3064142" y="2894541"/>
            <a:chExt cx="712521" cy="1013884"/>
          </a:xfrm>
        </p:grpSpPr>
        <p:cxnSp>
          <p:nvCxnSpPr>
            <p:cNvPr id="30" name="Straight Arrow Connector 29"/>
            <p:cNvCxnSpPr/>
            <p:nvPr/>
          </p:nvCxnSpPr>
          <p:spPr bwMode="auto">
            <a:xfrm flipH="1">
              <a:off x="3145074" y="3581058"/>
              <a:ext cx="503050" cy="158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 bwMode="auto">
            <a:xfrm rot="5400000" flipH="1" flipV="1">
              <a:off x="3399419" y="3329177"/>
              <a:ext cx="498996" cy="15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70" name="TextBox 27"/>
            <p:cNvSpPr txBox="1">
              <a:spLocks noChangeArrowheads="1"/>
            </p:cNvSpPr>
            <p:nvPr/>
          </p:nvSpPr>
          <p:spPr bwMode="auto">
            <a:xfrm>
              <a:off x="3190798" y="2894541"/>
              <a:ext cx="585865" cy="3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+y</a:t>
              </a:r>
            </a:p>
          </p:txBody>
        </p:sp>
        <p:sp>
          <p:nvSpPr>
            <p:cNvPr id="14371" name="TextBox 28"/>
            <p:cNvSpPr txBox="1">
              <a:spLocks noChangeArrowheads="1"/>
            </p:cNvSpPr>
            <p:nvPr/>
          </p:nvSpPr>
          <p:spPr bwMode="auto">
            <a:xfrm>
              <a:off x="3064142" y="3538874"/>
              <a:ext cx="585865" cy="3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800"/>
                <a:t>+x</a:t>
              </a:r>
            </a:p>
          </p:txBody>
        </p:sp>
      </p:grpSp>
      <p:sp>
        <p:nvSpPr>
          <p:cNvPr id="14352" name="TextBox 34"/>
          <p:cNvSpPr txBox="1">
            <a:spLocks noChangeArrowheads="1"/>
          </p:cNvSpPr>
          <p:nvPr/>
        </p:nvSpPr>
        <p:spPr bwMode="auto">
          <a:xfrm>
            <a:off x="3246438" y="666750"/>
            <a:ext cx="59515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Find the Period (  ) of a conical pendulum with m = 2.5 kg, θ = 20</a:t>
            </a:r>
            <a:r>
              <a:rPr lang="en-US" baseline="30000"/>
              <a:t>o</a:t>
            </a:r>
            <a:r>
              <a:rPr lang="en-US"/>
              <a:t>, L = 1.5 m</a:t>
            </a:r>
            <a:r>
              <a:rPr lang="en-US" baseline="30000"/>
              <a:t> </a:t>
            </a:r>
            <a:endParaRPr lang="en-US"/>
          </a:p>
        </p:txBody>
      </p:sp>
      <p:graphicFrame>
        <p:nvGraphicFramePr>
          <p:cNvPr id="43" name="Object 2"/>
          <p:cNvGraphicFramePr>
            <a:graphicFrameLocks noChangeAspect="1"/>
          </p:cNvGraphicFramePr>
          <p:nvPr/>
        </p:nvGraphicFramePr>
        <p:xfrm>
          <a:off x="7042150" y="2794000"/>
          <a:ext cx="1368425" cy="295275"/>
        </p:xfrm>
        <a:graphic>
          <a:graphicData uri="http://schemas.openxmlformats.org/presentationml/2006/ole">
            <p:oleObj spid="_x0000_s14338" name="Equation" r:id="rId4" imgW="647700" imgH="139700" progId="Equation.3">
              <p:embed/>
            </p:oleObj>
          </a:graphicData>
        </a:graphic>
      </p:graphicFrame>
      <p:graphicFrame>
        <p:nvGraphicFramePr>
          <p:cNvPr id="45" name="Object 3"/>
          <p:cNvGraphicFramePr>
            <a:graphicFrameLocks noChangeAspect="1"/>
          </p:cNvGraphicFramePr>
          <p:nvPr/>
        </p:nvGraphicFramePr>
        <p:xfrm>
          <a:off x="3835400" y="1573213"/>
          <a:ext cx="2428875" cy="854075"/>
        </p:xfrm>
        <a:graphic>
          <a:graphicData uri="http://schemas.openxmlformats.org/presentationml/2006/ole">
            <p:oleObj spid="_x0000_s14339" name="Equation" r:id="rId5" imgW="1193800" imgH="41910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6721475" y="1690688"/>
          <a:ext cx="1755775" cy="749300"/>
        </p:xfrm>
        <a:graphic>
          <a:graphicData uri="http://schemas.openxmlformats.org/presentationml/2006/ole">
            <p:oleObj spid="_x0000_s14340" name="Equation" r:id="rId6" imgW="863600" imgH="368300" progId="Equation.3">
              <p:embed/>
            </p:oleObj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312738" y="4046538"/>
          <a:ext cx="2193925" cy="936625"/>
        </p:xfrm>
        <a:graphic>
          <a:graphicData uri="http://schemas.openxmlformats.org/presentationml/2006/ole">
            <p:oleObj spid="_x0000_s14341" name="Equation" r:id="rId7" imgW="1041400" imgH="444500" progId="Equation.3">
              <p:embed/>
            </p:oleObj>
          </a:graphicData>
        </a:graphic>
      </p:graphicFrame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330200" y="2562225"/>
            <a:ext cx="1343025" cy="1301750"/>
            <a:chOff x="1918725" y="2655889"/>
            <a:chExt cx="1342827" cy="1301749"/>
          </a:xfrm>
        </p:grpSpPr>
        <p:cxnSp>
          <p:nvCxnSpPr>
            <p:cNvPr id="26" name="Straight Arrow Connector 25"/>
            <p:cNvCxnSpPr/>
            <p:nvPr/>
          </p:nvCxnSpPr>
          <p:spPr bwMode="auto">
            <a:xfrm rot="5400000">
              <a:off x="2402805" y="3706813"/>
              <a:ext cx="500062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62" name="TextBox 26"/>
            <p:cNvSpPr txBox="1">
              <a:spLocks noChangeArrowheads="1"/>
            </p:cNvSpPr>
            <p:nvPr/>
          </p:nvSpPr>
          <p:spPr bwMode="auto">
            <a:xfrm>
              <a:off x="1918725" y="3088149"/>
              <a:ext cx="414371" cy="369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T</a:t>
              </a:r>
            </a:p>
          </p:txBody>
        </p:sp>
        <p:sp>
          <p:nvSpPr>
            <p:cNvPr id="14363" name="TextBox 27"/>
            <p:cNvSpPr txBox="1">
              <a:spLocks noChangeArrowheads="1"/>
            </p:cNvSpPr>
            <p:nvPr/>
          </p:nvSpPr>
          <p:spPr bwMode="auto">
            <a:xfrm>
              <a:off x="2653808" y="3531062"/>
              <a:ext cx="607744" cy="369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/>
                <a:t>mg</a:t>
              </a:r>
            </a:p>
          </p:txBody>
        </p:sp>
        <p:sp>
          <p:nvSpPr>
            <p:cNvPr id="56" name="Oval 55"/>
            <p:cNvSpPr/>
            <p:nvPr/>
          </p:nvSpPr>
          <p:spPr>
            <a:xfrm>
              <a:off x="2515537" y="3244852"/>
              <a:ext cx="263486" cy="263525"/>
            </a:xfrm>
            <a:prstGeom prst="ellips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 rot="10800000">
              <a:off x="2109197" y="2928939"/>
              <a:ext cx="406340" cy="3698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56" idx="0"/>
            </p:cNvCxnSpPr>
            <p:nvPr/>
          </p:nvCxnSpPr>
          <p:spPr>
            <a:xfrm rot="5400000" flipH="1" flipV="1">
              <a:off x="2355973" y="2947196"/>
              <a:ext cx="588963" cy="6349"/>
            </a:xfrm>
            <a:prstGeom prst="line">
              <a:avLst/>
            </a:prstGeom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67" name="Rectangle 62"/>
            <p:cNvSpPr>
              <a:spLocks noChangeArrowheads="1"/>
            </p:cNvSpPr>
            <p:nvPr/>
          </p:nvSpPr>
          <p:spPr bwMode="auto">
            <a:xfrm>
              <a:off x="2352082" y="2888094"/>
              <a:ext cx="3273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θ</a:t>
              </a:r>
            </a:p>
          </p:txBody>
        </p:sp>
      </p:grpSp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493713" y="5238750"/>
          <a:ext cx="1311275" cy="803275"/>
        </p:xfrm>
        <a:graphic>
          <a:graphicData uri="http://schemas.openxmlformats.org/presentationml/2006/ole">
            <p:oleObj spid="_x0000_s14342" name="Equation" r:id="rId8" imgW="622300" imgH="381000" progId="Equation.3">
              <p:embed/>
            </p:oleObj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3271838" y="2874963"/>
          <a:ext cx="3565525" cy="931862"/>
        </p:xfrm>
        <a:graphic>
          <a:graphicData uri="http://schemas.openxmlformats.org/presentationml/2006/ole">
            <p:oleObj spid="_x0000_s14343" name="Equation" r:id="rId9" imgW="1752600" imgH="457200" progId="Equation.3">
              <p:embed/>
            </p:oleObj>
          </a:graphicData>
        </a:graphic>
      </p:graphicFrame>
      <p:graphicFrame>
        <p:nvGraphicFramePr>
          <p:cNvPr id="17" name="Object 8"/>
          <p:cNvGraphicFramePr>
            <a:graphicFrameLocks noChangeAspect="1"/>
          </p:cNvGraphicFramePr>
          <p:nvPr/>
        </p:nvGraphicFramePr>
        <p:xfrm>
          <a:off x="3835400" y="3890963"/>
          <a:ext cx="1989138" cy="801687"/>
        </p:xfrm>
        <a:graphic>
          <a:graphicData uri="http://schemas.openxmlformats.org/presentationml/2006/ole">
            <p:oleObj spid="_x0000_s14344" name="Equation" r:id="rId10" imgW="977900" imgH="393700" progId="Equation.3">
              <p:embed/>
            </p:oleObj>
          </a:graphicData>
        </a:graphic>
      </p:graphicFrame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3022600" y="5084762"/>
          <a:ext cx="2066925" cy="957263"/>
        </p:xfrm>
        <a:graphic>
          <a:graphicData uri="http://schemas.openxmlformats.org/presentationml/2006/ole">
            <p:oleObj spid="_x0000_s14345" name="Equation" r:id="rId11" imgW="1016000" imgH="469900" progId="Equation.3">
              <p:embed/>
            </p:oleObj>
          </a:graphicData>
        </a:graphic>
      </p:graphicFrame>
      <p:graphicFrame>
        <p:nvGraphicFramePr>
          <p:cNvPr id="20" name="Object 10"/>
          <p:cNvGraphicFramePr>
            <a:graphicFrameLocks noChangeAspect="1"/>
          </p:cNvGraphicFramePr>
          <p:nvPr/>
        </p:nvGraphicFramePr>
        <p:xfrm>
          <a:off x="5089525" y="5057775"/>
          <a:ext cx="3849688" cy="984250"/>
        </p:xfrm>
        <a:graphic>
          <a:graphicData uri="http://schemas.openxmlformats.org/presentationml/2006/ole">
            <p:oleObj spid="_x0000_s14346" name="Equation" r:id="rId12" imgW="1892300" imgH="482600" progId="Equation.3">
              <p:embed/>
            </p:oleObj>
          </a:graphicData>
        </a:graphic>
      </p:graphicFrame>
      <p:graphicFrame>
        <p:nvGraphicFramePr>
          <p:cNvPr id="21" name="Object 11"/>
          <p:cNvGraphicFramePr>
            <a:graphicFrameLocks noChangeAspect="1"/>
          </p:cNvGraphicFramePr>
          <p:nvPr/>
        </p:nvGraphicFramePr>
        <p:xfrm>
          <a:off x="6238875" y="3865563"/>
          <a:ext cx="2068513" cy="903287"/>
        </p:xfrm>
        <a:graphic>
          <a:graphicData uri="http://schemas.openxmlformats.org/presentationml/2006/ole">
            <p:oleObj spid="_x0000_s14347" name="Equation" r:id="rId13" imgW="1016000" imgH="444500" progId="Equation.3">
              <p:embed/>
            </p:oleObj>
          </a:graphicData>
        </a:graphic>
      </p:graphicFrame>
      <p:graphicFrame>
        <p:nvGraphicFramePr>
          <p:cNvPr id="5" name="Object 12"/>
          <p:cNvGraphicFramePr>
            <a:graphicFrameLocks noChangeAspect="1"/>
          </p:cNvGraphicFramePr>
          <p:nvPr/>
        </p:nvGraphicFramePr>
        <p:xfrm>
          <a:off x="5549900" y="809625"/>
          <a:ext cx="260350" cy="285750"/>
        </p:xfrm>
        <a:graphic>
          <a:graphicData uri="http://schemas.openxmlformats.org/presentationml/2006/ole">
            <p:oleObj spid="_x0000_s14348" name="Equation" r:id="rId14" imgW="127000" imgH="139700" progId="Equation.3">
              <p:embed/>
            </p:oleObj>
          </a:graphicData>
        </a:graphic>
      </p:graphicFrame>
      <p:pic>
        <p:nvPicPr>
          <p:cNvPr id="14354" name="Picture 18" descr="Time Machine Backups:Videos:PhysicsVideo:CircularMotion:ConicalPendulum.m4v">
            <a:hlinkClick r:id="" action="ppaction://media"/>
          </p:cNvPr>
          <p:cNvPicPr/>
          <p:nvPr>
            <a:videoFile r:link="rId2"/>
          </p:nvPr>
        </p:nvPicPr>
        <p:blipFill>
          <a:blip r:embed="rId15"/>
          <a:srcRect/>
          <a:stretch>
            <a:fillRect/>
          </a:stretch>
        </p:blipFill>
        <p:spPr bwMode="auto">
          <a:xfrm>
            <a:off x="4763" y="0"/>
            <a:ext cx="324167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-7938" y="-4763"/>
            <a:ext cx="3254376" cy="2436813"/>
            <a:chOff x="0" y="2439592"/>
            <a:chExt cx="3254886" cy="2437208"/>
          </a:xfrm>
        </p:grpSpPr>
        <p:pic>
          <p:nvPicPr>
            <p:cNvPr id="14356" name="Picture 50"/>
            <p:cNvPicPr>
              <a:picLocks noChangeAspect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0" y="2439592"/>
              <a:ext cx="3254886" cy="2437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7" name="Rectangle 38"/>
            <p:cNvSpPr>
              <a:spLocks noChangeArrowheads="1"/>
            </p:cNvSpPr>
            <p:nvPr/>
          </p:nvSpPr>
          <p:spPr bwMode="auto">
            <a:xfrm>
              <a:off x="1538767" y="2625967"/>
              <a:ext cx="3273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θ</a:t>
              </a: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>
              <a:off x="1605215" y="3778072"/>
              <a:ext cx="968527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59" name="Rectangle 41"/>
            <p:cNvSpPr>
              <a:spLocks noChangeArrowheads="1"/>
            </p:cNvSpPr>
            <p:nvPr/>
          </p:nvSpPr>
          <p:spPr bwMode="auto">
            <a:xfrm>
              <a:off x="2122393" y="2907477"/>
              <a:ext cx="31779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L</a:t>
              </a:r>
            </a:p>
          </p:txBody>
        </p:sp>
        <p:sp>
          <p:nvSpPr>
            <p:cNvPr id="14360" name="Rectangle 49"/>
            <p:cNvSpPr>
              <a:spLocks noChangeArrowheads="1"/>
            </p:cNvSpPr>
            <p:nvPr/>
          </p:nvSpPr>
          <p:spPr bwMode="auto">
            <a:xfrm>
              <a:off x="1851477" y="3386108"/>
              <a:ext cx="2744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0953" fill="hold"/>
                                        <p:tgtEl>
                                          <p:spTgt spid="143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6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4354"/>
                </p:tgtEl>
              </p:cMediaNode>
            </p:video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73" dur="1" fill="hold"/>
                                        <p:tgtEl>
                                          <p:spTgt spid="143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54"/>
                  </p:tgtEl>
                </p:cond>
              </p:nextCondLst>
            </p:seq>
          </p:childTnLst>
        </p:cTn>
      </p:par>
    </p:tnLst>
    <p:bldLst>
      <p:bldP spid="48" grpId="0"/>
      <p:bldP spid="1435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6901</TotalTime>
  <Words>50</Words>
  <Application>Microsoft Macintosh PowerPoint</Application>
  <PresentationFormat>On-screen Show (4:3)</PresentationFormat>
  <Paragraphs>11</Paragraphs>
  <Slides>1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Office Theme</vt:lpstr>
      <vt:lpstr>Microsoft Equation</vt:lpstr>
      <vt:lpstr>Conical Pendulum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Response Questions</dc:title>
  <dc:creator>mac user</dc:creator>
  <cp:lastModifiedBy>Dan</cp:lastModifiedBy>
  <cp:revision>89</cp:revision>
  <dcterms:created xsi:type="dcterms:W3CDTF">2020-05-09T21:05:26Z</dcterms:created>
  <dcterms:modified xsi:type="dcterms:W3CDTF">2020-05-09T21:08:04Z</dcterms:modified>
</cp:coreProperties>
</file>